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1596" y="8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/>
          <p:cNvGrpSpPr>
            <a:grpSpLocks noChangeAspect="1"/>
          </p:cNvGrpSpPr>
          <p:nvPr/>
        </p:nvGrpSpPr>
        <p:grpSpPr>
          <a:xfrm>
            <a:off x="407495" y="4999923"/>
            <a:ext cx="1726384" cy="1262001"/>
            <a:chOff x="-511968" y="4554125"/>
            <a:chExt cx="2466263" cy="1802859"/>
          </a:xfrm>
        </p:grpSpPr>
        <p:grpSp>
          <p:nvGrpSpPr>
            <p:cNvPr id="2225" name="グループ化 2224"/>
            <p:cNvGrpSpPr/>
            <p:nvPr/>
          </p:nvGrpSpPr>
          <p:grpSpPr>
            <a:xfrm>
              <a:off x="-511968" y="4895018"/>
              <a:ext cx="2237993" cy="1461965"/>
              <a:chOff x="592932" y="1815303"/>
              <a:chExt cx="2433742" cy="1589838"/>
            </a:xfrm>
          </p:grpSpPr>
          <p:grpSp>
            <p:nvGrpSpPr>
              <p:cNvPr id="2226" name="グループ化 2225"/>
              <p:cNvGrpSpPr/>
              <p:nvPr/>
            </p:nvGrpSpPr>
            <p:grpSpPr>
              <a:xfrm>
                <a:off x="2371322" y="2289237"/>
                <a:ext cx="577993" cy="520752"/>
                <a:chOff x="850029" y="306929"/>
                <a:chExt cx="577993" cy="520752"/>
              </a:xfrm>
            </p:grpSpPr>
            <p:sp>
              <p:nvSpPr>
                <p:cNvPr id="2259" name="正方形/長方形 2258"/>
                <p:cNvSpPr/>
                <p:nvPr/>
              </p:nvSpPr>
              <p:spPr>
                <a:xfrm>
                  <a:off x="904621" y="695342"/>
                  <a:ext cx="523401" cy="132339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260" name="正方形/長方形 2259"/>
                <p:cNvSpPr/>
                <p:nvPr/>
              </p:nvSpPr>
              <p:spPr>
                <a:xfrm>
                  <a:off x="881130" y="610645"/>
                  <a:ext cx="523401" cy="84697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261" name="正方形/長方形 2260"/>
                <p:cNvSpPr/>
                <p:nvPr/>
              </p:nvSpPr>
              <p:spPr>
                <a:xfrm>
                  <a:off x="904621" y="478307"/>
                  <a:ext cx="523401" cy="132339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262" name="正方形/長方形 2261"/>
                <p:cNvSpPr/>
                <p:nvPr/>
              </p:nvSpPr>
              <p:spPr>
                <a:xfrm>
                  <a:off x="850029" y="393610"/>
                  <a:ext cx="523401" cy="8602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263" name="正方形/長方形 2262"/>
                <p:cNvSpPr/>
                <p:nvPr/>
              </p:nvSpPr>
              <p:spPr>
                <a:xfrm>
                  <a:off x="881130" y="306929"/>
                  <a:ext cx="523401" cy="8602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2227" name="グループ化 2226"/>
              <p:cNvGrpSpPr/>
              <p:nvPr/>
            </p:nvGrpSpPr>
            <p:grpSpPr>
              <a:xfrm>
                <a:off x="592932" y="1815303"/>
                <a:ext cx="2433742" cy="1589838"/>
                <a:chOff x="592932" y="1815303"/>
                <a:chExt cx="2433742" cy="1589838"/>
              </a:xfrm>
            </p:grpSpPr>
            <p:grpSp>
              <p:nvGrpSpPr>
                <p:cNvPr id="2228" name="グループ化 2227"/>
                <p:cNvGrpSpPr/>
                <p:nvPr/>
              </p:nvGrpSpPr>
              <p:grpSpPr>
                <a:xfrm>
                  <a:off x="2014429" y="1884781"/>
                  <a:ext cx="354342" cy="927374"/>
                  <a:chOff x="4130095" y="1815303"/>
                  <a:chExt cx="246642" cy="1080297"/>
                </a:xfrm>
              </p:grpSpPr>
              <p:grpSp>
                <p:nvGrpSpPr>
                  <p:cNvPr id="2255" name="グループ化 2254"/>
                  <p:cNvGrpSpPr/>
                  <p:nvPr/>
                </p:nvGrpSpPr>
                <p:grpSpPr>
                  <a:xfrm>
                    <a:off x="4130095" y="1815303"/>
                    <a:ext cx="246642" cy="1080297"/>
                    <a:chOff x="4130095" y="1815303"/>
                    <a:chExt cx="1319349" cy="805033"/>
                  </a:xfrm>
                </p:grpSpPr>
                <p:sp>
                  <p:nvSpPr>
                    <p:cNvPr id="2257" name="正方形/長方形 2256"/>
                    <p:cNvSpPr/>
                    <p:nvPr/>
                  </p:nvSpPr>
                  <p:spPr>
                    <a:xfrm>
                      <a:off x="4130095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258" name="正方形/長方形 2257"/>
                    <p:cNvSpPr/>
                    <p:nvPr/>
                  </p:nvSpPr>
                  <p:spPr>
                    <a:xfrm>
                      <a:off x="4445524" y="1815303"/>
                      <a:ext cx="1003920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2256" name="正方形/長方形 2255"/>
                  <p:cNvSpPr/>
                  <p:nvPr/>
                </p:nvSpPr>
                <p:spPr>
                  <a:xfrm>
                    <a:off x="4243417" y="1815303"/>
                    <a:ext cx="81023" cy="1080297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2229" name="グループ化 2228"/>
                <p:cNvGrpSpPr/>
                <p:nvPr/>
              </p:nvGrpSpPr>
              <p:grpSpPr>
                <a:xfrm>
                  <a:off x="592932" y="1815303"/>
                  <a:ext cx="2433742" cy="1589838"/>
                  <a:chOff x="592932" y="1815303"/>
                  <a:chExt cx="2433742" cy="1589838"/>
                </a:xfrm>
              </p:grpSpPr>
              <p:grpSp>
                <p:nvGrpSpPr>
                  <p:cNvPr id="2230" name="グループ化 2229"/>
                  <p:cNvGrpSpPr/>
                  <p:nvPr/>
                </p:nvGrpSpPr>
                <p:grpSpPr>
                  <a:xfrm>
                    <a:off x="2708431" y="2424897"/>
                    <a:ext cx="213459" cy="392660"/>
                    <a:chOff x="2340698" y="1769937"/>
                    <a:chExt cx="307272" cy="565230"/>
                  </a:xfrm>
                </p:grpSpPr>
                <p:sp>
                  <p:nvSpPr>
                    <p:cNvPr id="2249" name="1 つの角を丸めた四角形 1820"/>
                    <p:cNvSpPr/>
                    <p:nvPr/>
                  </p:nvSpPr>
                  <p:spPr>
                    <a:xfrm>
                      <a:off x="2529893" y="1789149"/>
                      <a:ext cx="45719" cy="426954"/>
                    </a:xfrm>
                    <a:prstGeom prst="round1Rect">
                      <a:avLst/>
                    </a:prstGeom>
                    <a:solidFill>
                      <a:srgbClr val="70AD47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250" name="1 つの角を丸めた四角形 1821"/>
                    <p:cNvSpPr/>
                    <p:nvPr/>
                  </p:nvSpPr>
                  <p:spPr>
                    <a:xfrm rot="20830602">
                      <a:off x="2382001" y="1769937"/>
                      <a:ext cx="45719" cy="538156"/>
                    </a:xfrm>
                    <a:prstGeom prst="round1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251" name="五角形 2250"/>
                    <p:cNvSpPr/>
                    <p:nvPr/>
                  </p:nvSpPr>
                  <p:spPr>
                    <a:xfrm>
                      <a:off x="2446731" y="1896957"/>
                      <a:ext cx="61489" cy="213477"/>
                    </a:xfrm>
                    <a:prstGeom prst="pentagon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252" name="五角形 2251"/>
                    <p:cNvSpPr/>
                    <p:nvPr/>
                  </p:nvSpPr>
                  <p:spPr>
                    <a:xfrm rot="1576071">
                      <a:off x="2586481" y="1872699"/>
                      <a:ext cx="61489" cy="213477"/>
                    </a:xfrm>
                    <a:prstGeom prst="pentagon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253" name="台形 2252"/>
                    <p:cNvSpPr/>
                    <p:nvPr/>
                  </p:nvSpPr>
                  <p:spPr>
                    <a:xfrm rot="10800000">
                      <a:off x="2340698" y="2030364"/>
                      <a:ext cx="295346" cy="304803"/>
                    </a:xfrm>
                    <a:prstGeom prst="trapezoid">
                      <a:avLst>
                        <a:gd name="adj" fmla="val 13315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254" name="台形 2253"/>
                    <p:cNvSpPr/>
                    <p:nvPr/>
                  </p:nvSpPr>
                  <p:spPr>
                    <a:xfrm rot="10800000">
                      <a:off x="2383560" y="2030363"/>
                      <a:ext cx="209754" cy="304803"/>
                    </a:xfrm>
                    <a:prstGeom prst="trapezoid">
                      <a:avLst>
                        <a:gd name="adj" fmla="val 13315"/>
                      </a:avLst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2231" name="グループ化 2230"/>
                  <p:cNvGrpSpPr/>
                  <p:nvPr/>
                </p:nvGrpSpPr>
                <p:grpSpPr>
                  <a:xfrm>
                    <a:off x="592932" y="2814321"/>
                    <a:ext cx="2433742" cy="590820"/>
                    <a:chOff x="592932" y="2814321"/>
                    <a:chExt cx="2433742" cy="590820"/>
                  </a:xfrm>
                </p:grpSpPr>
                <p:sp>
                  <p:nvSpPr>
                    <p:cNvPr id="2242" name="正方形/長方形 4"/>
                    <p:cNvSpPr/>
                    <p:nvPr/>
                  </p:nvSpPr>
                  <p:spPr>
                    <a:xfrm>
                      <a:off x="904621" y="2859906"/>
                      <a:ext cx="2051251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243" name="正方形/長方形 4"/>
                    <p:cNvSpPr/>
                    <p:nvPr/>
                  </p:nvSpPr>
                  <p:spPr>
                    <a:xfrm>
                      <a:off x="974672" y="2859906"/>
                      <a:ext cx="1905054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244" name="正方形/長方形 2243"/>
                    <p:cNvSpPr/>
                    <p:nvPr/>
                  </p:nvSpPr>
                  <p:spPr>
                    <a:xfrm>
                      <a:off x="904621" y="2859906"/>
                      <a:ext cx="2051251" cy="59552"/>
                    </a:xfrm>
                    <a:prstGeom prst="rect">
                      <a:avLst/>
                    </a:prstGeom>
                    <a:solidFill>
                      <a:srgbClr val="000000">
                        <a:alpha val="50196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245" name="正方形/長方形 4"/>
                    <p:cNvSpPr/>
                    <p:nvPr/>
                  </p:nvSpPr>
                  <p:spPr>
                    <a:xfrm>
                      <a:off x="728043" y="2859906"/>
                      <a:ext cx="174880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246" name="正方形/長方形 2245"/>
                    <p:cNvSpPr/>
                    <p:nvPr/>
                  </p:nvSpPr>
                  <p:spPr>
                    <a:xfrm>
                      <a:off x="642938" y="2814321"/>
                      <a:ext cx="2383736" cy="55702"/>
                    </a:xfrm>
                    <a:prstGeom prst="rect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247" name="正方形/長方形 4"/>
                    <p:cNvSpPr/>
                    <p:nvPr/>
                  </p:nvSpPr>
                  <p:spPr>
                    <a:xfrm>
                      <a:off x="2661613" y="2873140"/>
                      <a:ext cx="218113" cy="532001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248" name="正方形/長方形 2247"/>
                    <p:cNvSpPr/>
                    <p:nvPr/>
                  </p:nvSpPr>
                  <p:spPr>
                    <a:xfrm>
                      <a:off x="592932" y="2814321"/>
                      <a:ext cx="341281" cy="55017"/>
                    </a:xfrm>
                    <a:prstGeom prst="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2232" name="グループ化 2231"/>
                  <p:cNvGrpSpPr/>
                  <p:nvPr/>
                </p:nvGrpSpPr>
                <p:grpSpPr>
                  <a:xfrm flipV="1">
                    <a:off x="1323639" y="2514531"/>
                    <a:ext cx="276746" cy="255397"/>
                    <a:chOff x="2461842" y="3302144"/>
                    <a:chExt cx="276746" cy="255397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2240" name="平行四辺形 2239"/>
                    <p:cNvSpPr/>
                    <p:nvPr/>
                  </p:nvSpPr>
                  <p:spPr>
                    <a:xfrm>
                      <a:off x="2461842" y="3302144"/>
                      <a:ext cx="249550" cy="255397"/>
                    </a:xfrm>
                    <a:prstGeom prst="parallelogram">
                      <a:avLst>
                        <a:gd name="adj" fmla="val 15901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241" name="平行四辺形 2240"/>
                    <p:cNvSpPr/>
                    <p:nvPr/>
                  </p:nvSpPr>
                  <p:spPr>
                    <a:xfrm>
                      <a:off x="2489038" y="3302144"/>
                      <a:ext cx="249550" cy="255397"/>
                    </a:xfrm>
                    <a:prstGeom prst="parallelogram">
                      <a:avLst>
                        <a:gd name="adj" fmla="val 1590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2233" name="正方形/長方形 2232"/>
                  <p:cNvSpPr/>
                  <p:nvPr/>
                </p:nvSpPr>
                <p:spPr>
                  <a:xfrm>
                    <a:off x="748720" y="1815303"/>
                    <a:ext cx="1247917" cy="805033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234" name="正方形/長方形 2233"/>
                  <p:cNvSpPr/>
                  <p:nvPr/>
                </p:nvSpPr>
                <p:spPr>
                  <a:xfrm>
                    <a:off x="820157" y="1815303"/>
                    <a:ext cx="1247917" cy="805033"/>
                  </a:xfrm>
                  <a:prstGeom prst="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235" name="正方形/長方形 2234"/>
                  <p:cNvSpPr/>
                  <p:nvPr/>
                </p:nvSpPr>
                <p:spPr>
                  <a:xfrm>
                    <a:off x="883218" y="1874667"/>
                    <a:ext cx="1136082" cy="69431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74000">
                        <a:srgbClr val="5B9BD5">
                          <a:lumMod val="45000"/>
                          <a:lumOff val="55000"/>
                        </a:srgbClr>
                      </a:gs>
                      <a:gs pos="83000">
                        <a:srgbClr val="5B9BD5">
                          <a:lumMod val="45000"/>
                          <a:lumOff val="55000"/>
                        </a:srgbClr>
                      </a:gs>
                      <a:gs pos="100000">
                        <a:srgbClr val="5B9BD5">
                          <a:lumMod val="30000"/>
                          <a:lumOff val="70000"/>
                        </a:srgbClr>
                      </a:gs>
                    </a:gsLst>
                    <a:lin ang="189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2236" name="グループ化 2235"/>
                  <p:cNvGrpSpPr/>
                  <p:nvPr/>
                </p:nvGrpSpPr>
                <p:grpSpPr>
                  <a:xfrm>
                    <a:off x="1216337" y="2738636"/>
                    <a:ext cx="476526" cy="76877"/>
                    <a:chOff x="1961514" y="3430036"/>
                    <a:chExt cx="799375" cy="127504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2238" name="四角形: 上の 2 つの角を丸める 2237"/>
                    <p:cNvSpPr/>
                    <p:nvPr/>
                  </p:nvSpPr>
                  <p:spPr>
                    <a:xfrm>
                      <a:off x="1961514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239" name="四角形: 上の 2 つの角を丸める 2238"/>
                    <p:cNvSpPr/>
                    <p:nvPr/>
                  </p:nvSpPr>
                  <p:spPr>
                    <a:xfrm>
                      <a:off x="2123172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2237" name="正方形/長方形 2236"/>
                  <p:cNvSpPr/>
                  <p:nvPr/>
                </p:nvSpPr>
                <p:spPr>
                  <a:xfrm>
                    <a:off x="1444115" y="2762491"/>
                    <a:ext cx="1032659" cy="48822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801" name="グループ化 800"/>
            <p:cNvGrpSpPr/>
            <p:nvPr/>
          </p:nvGrpSpPr>
          <p:grpSpPr>
            <a:xfrm>
              <a:off x="636311" y="4554125"/>
              <a:ext cx="1317984" cy="1451192"/>
              <a:chOff x="-601718" y="3656911"/>
              <a:chExt cx="1317984" cy="1451192"/>
            </a:xfrm>
          </p:grpSpPr>
          <p:grpSp>
            <p:nvGrpSpPr>
              <p:cNvPr id="802" name="グループ化 801"/>
              <p:cNvGrpSpPr/>
              <p:nvPr/>
            </p:nvGrpSpPr>
            <p:grpSpPr>
              <a:xfrm>
                <a:off x="-389699" y="4054924"/>
                <a:ext cx="893946" cy="349793"/>
                <a:chOff x="226798" y="5493082"/>
                <a:chExt cx="893946" cy="349793"/>
              </a:xfrm>
            </p:grpSpPr>
            <p:grpSp>
              <p:nvGrpSpPr>
                <p:cNvPr id="817" name="グループ化 816"/>
                <p:cNvGrpSpPr/>
                <p:nvPr/>
              </p:nvGrpSpPr>
              <p:grpSpPr>
                <a:xfrm rot="4045281" flipH="1">
                  <a:off x="168604" y="5551276"/>
                  <a:ext cx="349793" cy="233405"/>
                  <a:chOff x="5091767" y="1806039"/>
                  <a:chExt cx="668616" cy="446146"/>
                </a:xfrm>
              </p:grpSpPr>
              <p:sp>
                <p:nvSpPr>
                  <p:cNvPr id="821" name="角丸四角形 986"/>
                  <p:cNvSpPr/>
                  <p:nvPr/>
                </p:nvSpPr>
                <p:spPr>
                  <a:xfrm rot="19595564">
                    <a:off x="5439969" y="1865857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2" name="フリーフォーム 987"/>
                  <p:cNvSpPr/>
                  <p:nvPr/>
                </p:nvSpPr>
                <p:spPr>
                  <a:xfrm rot="11700000">
                    <a:off x="5091767" y="1806039"/>
                    <a:ext cx="548539" cy="446146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  <a:gd name="connsiteX0" fmla="*/ 720505 w 759541"/>
                      <a:gd name="connsiteY0" fmla="*/ 393157 h 508130"/>
                      <a:gd name="connsiteX1" fmla="*/ 663874 w 759541"/>
                      <a:gd name="connsiteY1" fmla="*/ 394581 h 508130"/>
                      <a:gd name="connsiteX2" fmla="*/ 467036 w 759541"/>
                      <a:gd name="connsiteY2" fmla="*/ 318789 h 508130"/>
                      <a:gd name="connsiteX3" fmla="*/ 244987 w 759541"/>
                      <a:gd name="connsiteY3" fmla="*/ 379825 h 508130"/>
                      <a:gd name="connsiteX4" fmla="*/ 116682 w 759541"/>
                      <a:gd name="connsiteY4" fmla="*/ 508130 h 508130"/>
                      <a:gd name="connsiteX5" fmla="*/ 20019 w 759541"/>
                      <a:gd name="connsiteY5" fmla="*/ 508130 h 508130"/>
                      <a:gd name="connsiteX6" fmla="*/ 20019 w 759541"/>
                      <a:gd name="connsiteY6" fmla="*/ 508129 h 508130"/>
                      <a:gd name="connsiteX7" fmla="*/ 20019 w 759541"/>
                      <a:gd name="connsiteY7" fmla="*/ 411466 h 508130"/>
                      <a:gd name="connsiteX8" fmla="*/ 159327 w 759541"/>
                      <a:gd name="connsiteY8" fmla="*/ 272159 h 508130"/>
                      <a:gd name="connsiteX9" fmla="*/ 181939 w 759541"/>
                      <a:gd name="connsiteY9" fmla="*/ 257144 h 508130"/>
                      <a:gd name="connsiteX10" fmla="*/ 298444 w 759541"/>
                      <a:gd name="connsiteY10" fmla="*/ 182795 h 508130"/>
                      <a:gd name="connsiteX11" fmla="*/ 392119 w 759541"/>
                      <a:gd name="connsiteY11" fmla="*/ 15 h 508130"/>
                      <a:gd name="connsiteX12" fmla="*/ 613135 w 759541"/>
                      <a:gd name="connsiteY12" fmla="*/ 216420 h 508130"/>
                      <a:gd name="connsiteX13" fmla="*/ 717066 w 759541"/>
                      <a:gd name="connsiteY13" fmla="*/ 256439 h 508130"/>
                      <a:gd name="connsiteX14" fmla="*/ 758116 w 759541"/>
                      <a:gd name="connsiteY14" fmla="*/ 295476 h 508130"/>
                      <a:gd name="connsiteX15" fmla="*/ 759541 w 759541"/>
                      <a:gd name="connsiteY15" fmla="*/ 352106 h 508130"/>
                      <a:gd name="connsiteX16" fmla="*/ 743761 w 759541"/>
                      <a:gd name="connsiteY16" fmla="*/ 376901 h 508130"/>
                      <a:gd name="connsiteX17" fmla="*/ 720505 w 759541"/>
                      <a:gd name="connsiteY17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17066 w 759541"/>
                      <a:gd name="connsiteY12" fmla="*/ 256439 h 508130"/>
                      <a:gd name="connsiteX13" fmla="*/ 758116 w 759541"/>
                      <a:gd name="connsiteY13" fmla="*/ 295476 h 508130"/>
                      <a:gd name="connsiteX14" fmla="*/ 759541 w 759541"/>
                      <a:gd name="connsiteY14" fmla="*/ 352106 h 508130"/>
                      <a:gd name="connsiteX15" fmla="*/ 743761 w 759541"/>
                      <a:gd name="connsiteY15" fmla="*/ 376901 h 508130"/>
                      <a:gd name="connsiteX16" fmla="*/ 720505 w 759541"/>
                      <a:gd name="connsiteY16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8116 w 759541"/>
                      <a:gd name="connsiteY12" fmla="*/ 295476 h 508130"/>
                      <a:gd name="connsiteX13" fmla="*/ 759541 w 759541"/>
                      <a:gd name="connsiteY13" fmla="*/ 352106 h 508130"/>
                      <a:gd name="connsiteX14" fmla="*/ 743761 w 759541"/>
                      <a:gd name="connsiteY14" fmla="*/ 376901 h 508130"/>
                      <a:gd name="connsiteX15" fmla="*/ 720505 w 759541"/>
                      <a:gd name="connsiteY15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9541 w 759541"/>
                      <a:gd name="connsiteY12" fmla="*/ 352106 h 508130"/>
                      <a:gd name="connsiteX13" fmla="*/ 743761 w 759541"/>
                      <a:gd name="connsiteY13" fmla="*/ 376901 h 508130"/>
                      <a:gd name="connsiteX14" fmla="*/ 720505 w 759541"/>
                      <a:gd name="connsiteY14" fmla="*/ 393157 h 508130"/>
                      <a:gd name="connsiteX0" fmla="*/ 720505 w 743761"/>
                      <a:gd name="connsiteY0" fmla="*/ 393157 h 508130"/>
                      <a:gd name="connsiteX1" fmla="*/ 467036 w 743761"/>
                      <a:gd name="connsiteY1" fmla="*/ 318789 h 508130"/>
                      <a:gd name="connsiteX2" fmla="*/ 244987 w 743761"/>
                      <a:gd name="connsiteY2" fmla="*/ 379825 h 508130"/>
                      <a:gd name="connsiteX3" fmla="*/ 116682 w 743761"/>
                      <a:gd name="connsiteY3" fmla="*/ 508130 h 508130"/>
                      <a:gd name="connsiteX4" fmla="*/ 20019 w 743761"/>
                      <a:gd name="connsiteY4" fmla="*/ 508130 h 508130"/>
                      <a:gd name="connsiteX5" fmla="*/ 20019 w 743761"/>
                      <a:gd name="connsiteY5" fmla="*/ 508129 h 508130"/>
                      <a:gd name="connsiteX6" fmla="*/ 20019 w 743761"/>
                      <a:gd name="connsiteY6" fmla="*/ 411466 h 508130"/>
                      <a:gd name="connsiteX7" fmla="*/ 159327 w 743761"/>
                      <a:gd name="connsiteY7" fmla="*/ 272159 h 508130"/>
                      <a:gd name="connsiteX8" fmla="*/ 181939 w 743761"/>
                      <a:gd name="connsiteY8" fmla="*/ 257144 h 508130"/>
                      <a:gd name="connsiteX9" fmla="*/ 298444 w 743761"/>
                      <a:gd name="connsiteY9" fmla="*/ 182795 h 508130"/>
                      <a:gd name="connsiteX10" fmla="*/ 392119 w 743761"/>
                      <a:gd name="connsiteY10" fmla="*/ 15 h 508130"/>
                      <a:gd name="connsiteX11" fmla="*/ 613135 w 743761"/>
                      <a:gd name="connsiteY11" fmla="*/ 216420 h 508130"/>
                      <a:gd name="connsiteX12" fmla="*/ 743761 w 743761"/>
                      <a:gd name="connsiteY12" fmla="*/ 376901 h 508130"/>
                      <a:gd name="connsiteX13" fmla="*/ 720505 w 743761"/>
                      <a:gd name="connsiteY13" fmla="*/ 393157 h 508130"/>
                      <a:gd name="connsiteX0" fmla="*/ 720505 w 720505"/>
                      <a:gd name="connsiteY0" fmla="*/ 393157 h 508130"/>
                      <a:gd name="connsiteX1" fmla="*/ 467036 w 720505"/>
                      <a:gd name="connsiteY1" fmla="*/ 318789 h 508130"/>
                      <a:gd name="connsiteX2" fmla="*/ 244987 w 720505"/>
                      <a:gd name="connsiteY2" fmla="*/ 379825 h 508130"/>
                      <a:gd name="connsiteX3" fmla="*/ 116682 w 720505"/>
                      <a:gd name="connsiteY3" fmla="*/ 508130 h 508130"/>
                      <a:gd name="connsiteX4" fmla="*/ 20019 w 720505"/>
                      <a:gd name="connsiteY4" fmla="*/ 508130 h 508130"/>
                      <a:gd name="connsiteX5" fmla="*/ 20019 w 720505"/>
                      <a:gd name="connsiteY5" fmla="*/ 508129 h 508130"/>
                      <a:gd name="connsiteX6" fmla="*/ 20019 w 720505"/>
                      <a:gd name="connsiteY6" fmla="*/ 411466 h 508130"/>
                      <a:gd name="connsiteX7" fmla="*/ 159327 w 720505"/>
                      <a:gd name="connsiteY7" fmla="*/ 272159 h 508130"/>
                      <a:gd name="connsiteX8" fmla="*/ 181939 w 720505"/>
                      <a:gd name="connsiteY8" fmla="*/ 257144 h 508130"/>
                      <a:gd name="connsiteX9" fmla="*/ 298444 w 720505"/>
                      <a:gd name="connsiteY9" fmla="*/ 182795 h 508130"/>
                      <a:gd name="connsiteX10" fmla="*/ 392119 w 720505"/>
                      <a:gd name="connsiteY10" fmla="*/ 15 h 508130"/>
                      <a:gd name="connsiteX11" fmla="*/ 613135 w 720505"/>
                      <a:gd name="connsiteY11" fmla="*/ 216420 h 508130"/>
                      <a:gd name="connsiteX12" fmla="*/ 720505 w 720505"/>
                      <a:gd name="connsiteY12" fmla="*/ 393157 h 508130"/>
                      <a:gd name="connsiteX0" fmla="*/ 613135 w 613134"/>
                      <a:gd name="connsiteY0" fmla="*/ 216420 h 508130"/>
                      <a:gd name="connsiteX1" fmla="*/ 467036 w 613134"/>
                      <a:gd name="connsiteY1" fmla="*/ 318789 h 508130"/>
                      <a:gd name="connsiteX2" fmla="*/ 244987 w 613134"/>
                      <a:gd name="connsiteY2" fmla="*/ 379825 h 508130"/>
                      <a:gd name="connsiteX3" fmla="*/ 116682 w 613134"/>
                      <a:gd name="connsiteY3" fmla="*/ 508130 h 508130"/>
                      <a:gd name="connsiteX4" fmla="*/ 20019 w 613134"/>
                      <a:gd name="connsiteY4" fmla="*/ 508130 h 508130"/>
                      <a:gd name="connsiteX5" fmla="*/ 20019 w 613134"/>
                      <a:gd name="connsiteY5" fmla="*/ 508129 h 508130"/>
                      <a:gd name="connsiteX6" fmla="*/ 20019 w 613134"/>
                      <a:gd name="connsiteY6" fmla="*/ 411466 h 508130"/>
                      <a:gd name="connsiteX7" fmla="*/ 159327 w 613134"/>
                      <a:gd name="connsiteY7" fmla="*/ 272159 h 508130"/>
                      <a:gd name="connsiteX8" fmla="*/ 181939 w 613134"/>
                      <a:gd name="connsiteY8" fmla="*/ 257144 h 508130"/>
                      <a:gd name="connsiteX9" fmla="*/ 298444 w 613134"/>
                      <a:gd name="connsiteY9" fmla="*/ 182795 h 508130"/>
                      <a:gd name="connsiteX10" fmla="*/ 392119 w 613134"/>
                      <a:gd name="connsiteY10" fmla="*/ 15 h 508130"/>
                      <a:gd name="connsiteX11" fmla="*/ 613135 w 613134"/>
                      <a:gd name="connsiteY11" fmla="*/ 216420 h 508130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4762" h="508141">
                        <a:moveTo>
                          <a:pt x="624762" y="139039"/>
                        </a:moveTo>
                        <a:cubicBezTo>
                          <a:pt x="572187" y="198959"/>
                          <a:pt x="549227" y="259412"/>
                          <a:pt x="467036" y="318800"/>
                        </a:cubicBezTo>
                        <a:cubicBezTo>
                          <a:pt x="404110" y="364268"/>
                          <a:pt x="319003" y="359491"/>
                          <a:pt x="244987" y="379836"/>
                        </a:cubicBezTo>
                        <a:lnTo>
                          <a:pt x="116682" y="508141"/>
                        </a:lnTo>
                        <a:cubicBezTo>
                          <a:pt x="89990" y="534834"/>
                          <a:pt x="46711" y="534834"/>
                          <a:pt x="20019" y="508141"/>
                        </a:cubicBezTo>
                        <a:lnTo>
                          <a:pt x="20019" y="508140"/>
                        </a:lnTo>
                        <a:cubicBezTo>
                          <a:pt x="-6674" y="481448"/>
                          <a:pt x="-6673" y="438169"/>
                          <a:pt x="20019" y="411477"/>
                        </a:cubicBezTo>
                        <a:lnTo>
                          <a:pt x="159327" y="272170"/>
                        </a:lnTo>
                        <a:cubicBezTo>
                          <a:pt x="166000" y="265497"/>
                          <a:pt x="173711" y="260491"/>
                          <a:pt x="181939" y="257155"/>
                        </a:cubicBezTo>
                        <a:lnTo>
                          <a:pt x="298444" y="182806"/>
                        </a:lnTo>
                        <a:lnTo>
                          <a:pt x="392119" y="26"/>
                        </a:lnTo>
                        <a:cubicBezTo>
                          <a:pt x="446927" y="-1866"/>
                          <a:pt x="570604" y="96302"/>
                          <a:pt x="624762" y="1390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18" name="グループ化 817"/>
                <p:cNvGrpSpPr/>
                <p:nvPr/>
              </p:nvGrpSpPr>
              <p:grpSpPr>
                <a:xfrm rot="17554719">
                  <a:off x="829145" y="5551276"/>
                  <a:ext cx="349793" cy="233405"/>
                  <a:chOff x="5091767" y="1806039"/>
                  <a:chExt cx="668616" cy="446146"/>
                </a:xfrm>
              </p:grpSpPr>
              <p:sp>
                <p:nvSpPr>
                  <p:cNvPr id="819" name="角丸四角形 994"/>
                  <p:cNvSpPr/>
                  <p:nvPr/>
                </p:nvSpPr>
                <p:spPr>
                  <a:xfrm rot="19595564">
                    <a:off x="5439969" y="1865857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0" name="フリーフォーム 995"/>
                  <p:cNvSpPr/>
                  <p:nvPr/>
                </p:nvSpPr>
                <p:spPr>
                  <a:xfrm rot="11700000">
                    <a:off x="5091767" y="1806039"/>
                    <a:ext cx="548539" cy="446146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  <a:gd name="connsiteX0" fmla="*/ 720505 w 759541"/>
                      <a:gd name="connsiteY0" fmla="*/ 393157 h 508130"/>
                      <a:gd name="connsiteX1" fmla="*/ 663874 w 759541"/>
                      <a:gd name="connsiteY1" fmla="*/ 394581 h 508130"/>
                      <a:gd name="connsiteX2" fmla="*/ 467036 w 759541"/>
                      <a:gd name="connsiteY2" fmla="*/ 318789 h 508130"/>
                      <a:gd name="connsiteX3" fmla="*/ 244987 w 759541"/>
                      <a:gd name="connsiteY3" fmla="*/ 379825 h 508130"/>
                      <a:gd name="connsiteX4" fmla="*/ 116682 w 759541"/>
                      <a:gd name="connsiteY4" fmla="*/ 508130 h 508130"/>
                      <a:gd name="connsiteX5" fmla="*/ 20019 w 759541"/>
                      <a:gd name="connsiteY5" fmla="*/ 508130 h 508130"/>
                      <a:gd name="connsiteX6" fmla="*/ 20019 w 759541"/>
                      <a:gd name="connsiteY6" fmla="*/ 508129 h 508130"/>
                      <a:gd name="connsiteX7" fmla="*/ 20019 w 759541"/>
                      <a:gd name="connsiteY7" fmla="*/ 411466 h 508130"/>
                      <a:gd name="connsiteX8" fmla="*/ 159327 w 759541"/>
                      <a:gd name="connsiteY8" fmla="*/ 272159 h 508130"/>
                      <a:gd name="connsiteX9" fmla="*/ 181939 w 759541"/>
                      <a:gd name="connsiteY9" fmla="*/ 257144 h 508130"/>
                      <a:gd name="connsiteX10" fmla="*/ 298444 w 759541"/>
                      <a:gd name="connsiteY10" fmla="*/ 182795 h 508130"/>
                      <a:gd name="connsiteX11" fmla="*/ 392119 w 759541"/>
                      <a:gd name="connsiteY11" fmla="*/ 15 h 508130"/>
                      <a:gd name="connsiteX12" fmla="*/ 613135 w 759541"/>
                      <a:gd name="connsiteY12" fmla="*/ 216420 h 508130"/>
                      <a:gd name="connsiteX13" fmla="*/ 717066 w 759541"/>
                      <a:gd name="connsiteY13" fmla="*/ 256439 h 508130"/>
                      <a:gd name="connsiteX14" fmla="*/ 758116 w 759541"/>
                      <a:gd name="connsiteY14" fmla="*/ 295476 h 508130"/>
                      <a:gd name="connsiteX15" fmla="*/ 759541 w 759541"/>
                      <a:gd name="connsiteY15" fmla="*/ 352106 h 508130"/>
                      <a:gd name="connsiteX16" fmla="*/ 743761 w 759541"/>
                      <a:gd name="connsiteY16" fmla="*/ 376901 h 508130"/>
                      <a:gd name="connsiteX17" fmla="*/ 720505 w 759541"/>
                      <a:gd name="connsiteY17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17066 w 759541"/>
                      <a:gd name="connsiteY12" fmla="*/ 256439 h 508130"/>
                      <a:gd name="connsiteX13" fmla="*/ 758116 w 759541"/>
                      <a:gd name="connsiteY13" fmla="*/ 295476 h 508130"/>
                      <a:gd name="connsiteX14" fmla="*/ 759541 w 759541"/>
                      <a:gd name="connsiteY14" fmla="*/ 352106 h 508130"/>
                      <a:gd name="connsiteX15" fmla="*/ 743761 w 759541"/>
                      <a:gd name="connsiteY15" fmla="*/ 376901 h 508130"/>
                      <a:gd name="connsiteX16" fmla="*/ 720505 w 759541"/>
                      <a:gd name="connsiteY16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8116 w 759541"/>
                      <a:gd name="connsiteY12" fmla="*/ 295476 h 508130"/>
                      <a:gd name="connsiteX13" fmla="*/ 759541 w 759541"/>
                      <a:gd name="connsiteY13" fmla="*/ 352106 h 508130"/>
                      <a:gd name="connsiteX14" fmla="*/ 743761 w 759541"/>
                      <a:gd name="connsiteY14" fmla="*/ 376901 h 508130"/>
                      <a:gd name="connsiteX15" fmla="*/ 720505 w 759541"/>
                      <a:gd name="connsiteY15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9541 w 759541"/>
                      <a:gd name="connsiteY12" fmla="*/ 352106 h 508130"/>
                      <a:gd name="connsiteX13" fmla="*/ 743761 w 759541"/>
                      <a:gd name="connsiteY13" fmla="*/ 376901 h 508130"/>
                      <a:gd name="connsiteX14" fmla="*/ 720505 w 759541"/>
                      <a:gd name="connsiteY14" fmla="*/ 393157 h 508130"/>
                      <a:gd name="connsiteX0" fmla="*/ 720505 w 743761"/>
                      <a:gd name="connsiteY0" fmla="*/ 393157 h 508130"/>
                      <a:gd name="connsiteX1" fmla="*/ 467036 w 743761"/>
                      <a:gd name="connsiteY1" fmla="*/ 318789 h 508130"/>
                      <a:gd name="connsiteX2" fmla="*/ 244987 w 743761"/>
                      <a:gd name="connsiteY2" fmla="*/ 379825 h 508130"/>
                      <a:gd name="connsiteX3" fmla="*/ 116682 w 743761"/>
                      <a:gd name="connsiteY3" fmla="*/ 508130 h 508130"/>
                      <a:gd name="connsiteX4" fmla="*/ 20019 w 743761"/>
                      <a:gd name="connsiteY4" fmla="*/ 508130 h 508130"/>
                      <a:gd name="connsiteX5" fmla="*/ 20019 w 743761"/>
                      <a:gd name="connsiteY5" fmla="*/ 508129 h 508130"/>
                      <a:gd name="connsiteX6" fmla="*/ 20019 w 743761"/>
                      <a:gd name="connsiteY6" fmla="*/ 411466 h 508130"/>
                      <a:gd name="connsiteX7" fmla="*/ 159327 w 743761"/>
                      <a:gd name="connsiteY7" fmla="*/ 272159 h 508130"/>
                      <a:gd name="connsiteX8" fmla="*/ 181939 w 743761"/>
                      <a:gd name="connsiteY8" fmla="*/ 257144 h 508130"/>
                      <a:gd name="connsiteX9" fmla="*/ 298444 w 743761"/>
                      <a:gd name="connsiteY9" fmla="*/ 182795 h 508130"/>
                      <a:gd name="connsiteX10" fmla="*/ 392119 w 743761"/>
                      <a:gd name="connsiteY10" fmla="*/ 15 h 508130"/>
                      <a:gd name="connsiteX11" fmla="*/ 613135 w 743761"/>
                      <a:gd name="connsiteY11" fmla="*/ 216420 h 508130"/>
                      <a:gd name="connsiteX12" fmla="*/ 743761 w 743761"/>
                      <a:gd name="connsiteY12" fmla="*/ 376901 h 508130"/>
                      <a:gd name="connsiteX13" fmla="*/ 720505 w 743761"/>
                      <a:gd name="connsiteY13" fmla="*/ 393157 h 508130"/>
                      <a:gd name="connsiteX0" fmla="*/ 720505 w 720505"/>
                      <a:gd name="connsiteY0" fmla="*/ 393157 h 508130"/>
                      <a:gd name="connsiteX1" fmla="*/ 467036 w 720505"/>
                      <a:gd name="connsiteY1" fmla="*/ 318789 h 508130"/>
                      <a:gd name="connsiteX2" fmla="*/ 244987 w 720505"/>
                      <a:gd name="connsiteY2" fmla="*/ 379825 h 508130"/>
                      <a:gd name="connsiteX3" fmla="*/ 116682 w 720505"/>
                      <a:gd name="connsiteY3" fmla="*/ 508130 h 508130"/>
                      <a:gd name="connsiteX4" fmla="*/ 20019 w 720505"/>
                      <a:gd name="connsiteY4" fmla="*/ 508130 h 508130"/>
                      <a:gd name="connsiteX5" fmla="*/ 20019 w 720505"/>
                      <a:gd name="connsiteY5" fmla="*/ 508129 h 508130"/>
                      <a:gd name="connsiteX6" fmla="*/ 20019 w 720505"/>
                      <a:gd name="connsiteY6" fmla="*/ 411466 h 508130"/>
                      <a:gd name="connsiteX7" fmla="*/ 159327 w 720505"/>
                      <a:gd name="connsiteY7" fmla="*/ 272159 h 508130"/>
                      <a:gd name="connsiteX8" fmla="*/ 181939 w 720505"/>
                      <a:gd name="connsiteY8" fmla="*/ 257144 h 508130"/>
                      <a:gd name="connsiteX9" fmla="*/ 298444 w 720505"/>
                      <a:gd name="connsiteY9" fmla="*/ 182795 h 508130"/>
                      <a:gd name="connsiteX10" fmla="*/ 392119 w 720505"/>
                      <a:gd name="connsiteY10" fmla="*/ 15 h 508130"/>
                      <a:gd name="connsiteX11" fmla="*/ 613135 w 720505"/>
                      <a:gd name="connsiteY11" fmla="*/ 216420 h 508130"/>
                      <a:gd name="connsiteX12" fmla="*/ 720505 w 720505"/>
                      <a:gd name="connsiteY12" fmla="*/ 393157 h 508130"/>
                      <a:gd name="connsiteX0" fmla="*/ 613135 w 613134"/>
                      <a:gd name="connsiteY0" fmla="*/ 216420 h 508130"/>
                      <a:gd name="connsiteX1" fmla="*/ 467036 w 613134"/>
                      <a:gd name="connsiteY1" fmla="*/ 318789 h 508130"/>
                      <a:gd name="connsiteX2" fmla="*/ 244987 w 613134"/>
                      <a:gd name="connsiteY2" fmla="*/ 379825 h 508130"/>
                      <a:gd name="connsiteX3" fmla="*/ 116682 w 613134"/>
                      <a:gd name="connsiteY3" fmla="*/ 508130 h 508130"/>
                      <a:gd name="connsiteX4" fmla="*/ 20019 w 613134"/>
                      <a:gd name="connsiteY4" fmla="*/ 508130 h 508130"/>
                      <a:gd name="connsiteX5" fmla="*/ 20019 w 613134"/>
                      <a:gd name="connsiteY5" fmla="*/ 508129 h 508130"/>
                      <a:gd name="connsiteX6" fmla="*/ 20019 w 613134"/>
                      <a:gd name="connsiteY6" fmla="*/ 411466 h 508130"/>
                      <a:gd name="connsiteX7" fmla="*/ 159327 w 613134"/>
                      <a:gd name="connsiteY7" fmla="*/ 272159 h 508130"/>
                      <a:gd name="connsiteX8" fmla="*/ 181939 w 613134"/>
                      <a:gd name="connsiteY8" fmla="*/ 257144 h 508130"/>
                      <a:gd name="connsiteX9" fmla="*/ 298444 w 613134"/>
                      <a:gd name="connsiteY9" fmla="*/ 182795 h 508130"/>
                      <a:gd name="connsiteX10" fmla="*/ 392119 w 613134"/>
                      <a:gd name="connsiteY10" fmla="*/ 15 h 508130"/>
                      <a:gd name="connsiteX11" fmla="*/ 613135 w 613134"/>
                      <a:gd name="connsiteY11" fmla="*/ 216420 h 508130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4762" h="508141">
                        <a:moveTo>
                          <a:pt x="624762" y="139039"/>
                        </a:moveTo>
                        <a:cubicBezTo>
                          <a:pt x="572187" y="198959"/>
                          <a:pt x="549227" y="259412"/>
                          <a:pt x="467036" y="318800"/>
                        </a:cubicBezTo>
                        <a:cubicBezTo>
                          <a:pt x="404110" y="364268"/>
                          <a:pt x="319003" y="359491"/>
                          <a:pt x="244987" y="379836"/>
                        </a:cubicBezTo>
                        <a:lnTo>
                          <a:pt x="116682" y="508141"/>
                        </a:lnTo>
                        <a:cubicBezTo>
                          <a:pt x="89990" y="534834"/>
                          <a:pt x="46711" y="534834"/>
                          <a:pt x="20019" y="508141"/>
                        </a:cubicBezTo>
                        <a:lnTo>
                          <a:pt x="20019" y="508140"/>
                        </a:lnTo>
                        <a:cubicBezTo>
                          <a:pt x="-6674" y="481448"/>
                          <a:pt x="-6673" y="438169"/>
                          <a:pt x="20019" y="411477"/>
                        </a:cubicBezTo>
                        <a:lnTo>
                          <a:pt x="159327" y="272170"/>
                        </a:lnTo>
                        <a:cubicBezTo>
                          <a:pt x="166000" y="265497"/>
                          <a:pt x="173711" y="260491"/>
                          <a:pt x="181939" y="257155"/>
                        </a:cubicBezTo>
                        <a:lnTo>
                          <a:pt x="298444" y="182806"/>
                        </a:lnTo>
                        <a:lnTo>
                          <a:pt x="392119" y="26"/>
                        </a:lnTo>
                        <a:cubicBezTo>
                          <a:pt x="446927" y="-1866"/>
                          <a:pt x="570604" y="96302"/>
                          <a:pt x="624762" y="1390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03" name="グループ化 802"/>
              <p:cNvGrpSpPr/>
              <p:nvPr/>
            </p:nvGrpSpPr>
            <p:grpSpPr>
              <a:xfrm>
                <a:off x="-356658" y="3656911"/>
                <a:ext cx="822595" cy="1451192"/>
                <a:chOff x="-349292" y="4561544"/>
                <a:chExt cx="822595" cy="1451192"/>
              </a:xfrm>
            </p:grpSpPr>
            <p:sp>
              <p:nvSpPr>
                <p:cNvPr id="811" name="片側の 2 つの角を丸めた四角形 1373"/>
                <p:cNvSpPr/>
                <p:nvPr/>
              </p:nvSpPr>
              <p:spPr>
                <a:xfrm rot="10800000">
                  <a:off x="-7986" y="532311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2" name="円/楕円 840"/>
                <p:cNvSpPr/>
                <p:nvPr/>
              </p:nvSpPr>
              <p:spPr>
                <a:xfrm>
                  <a:off x="-232176" y="471858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3" name="フリーフォーム 1394"/>
                <p:cNvSpPr/>
                <p:nvPr/>
              </p:nvSpPr>
              <p:spPr>
                <a:xfrm rot="10800000" flipH="1" flipV="1">
                  <a:off x="-290897" y="456154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4" name="片側の 2 つの角を丸めた四角形 1414"/>
                <p:cNvSpPr/>
                <p:nvPr/>
              </p:nvSpPr>
              <p:spPr>
                <a:xfrm>
                  <a:off x="-240428" y="5478683"/>
                  <a:ext cx="604867" cy="534053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5" name="台形 814"/>
                <p:cNvSpPr/>
                <p:nvPr/>
              </p:nvSpPr>
              <p:spPr>
                <a:xfrm>
                  <a:off x="-65170" y="5452818"/>
                  <a:ext cx="254350" cy="60364"/>
                </a:xfrm>
                <a:prstGeom prst="trapezoid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6" name="フリーフォーム 1372"/>
                <p:cNvSpPr/>
                <p:nvPr/>
              </p:nvSpPr>
              <p:spPr>
                <a:xfrm rot="10800000" flipH="1">
                  <a:off x="-349292" y="465613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04" name="グループ化 803"/>
              <p:cNvGrpSpPr/>
              <p:nvPr/>
            </p:nvGrpSpPr>
            <p:grpSpPr>
              <a:xfrm>
                <a:off x="-601718" y="4342321"/>
                <a:ext cx="1317984" cy="589372"/>
                <a:chOff x="14779" y="5780479"/>
                <a:chExt cx="1317984" cy="589372"/>
              </a:xfrm>
            </p:grpSpPr>
            <p:sp>
              <p:nvSpPr>
                <p:cNvPr id="805" name="台形 804"/>
                <p:cNvSpPr/>
                <p:nvPr/>
              </p:nvSpPr>
              <p:spPr>
                <a:xfrm rot="1541758" flipH="1">
                  <a:off x="249632" y="5780479"/>
                  <a:ext cx="164442" cy="82926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6" name="台形 805"/>
                <p:cNvSpPr/>
                <p:nvPr/>
              </p:nvSpPr>
              <p:spPr>
                <a:xfrm rot="20058242">
                  <a:off x="933468" y="5780479"/>
                  <a:ext cx="164442" cy="82926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7" name="片側の 2 つの角を丸めた四角形 985"/>
                <p:cNvSpPr/>
                <p:nvPr/>
              </p:nvSpPr>
              <p:spPr>
                <a:xfrm rot="12357779" flipH="1">
                  <a:off x="108894" y="5823130"/>
                  <a:ext cx="176676" cy="5467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8" name="片側の 2 つの角を丸めた四角形 993"/>
                <p:cNvSpPr/>
                <p:nvPr/>
              </p:nvSpPr>
              <p:spPr>
                <a:xfrm rot="9242221">
                  <a:off x="1061973" y="5823130"/>
                  <a:ext cx="176676" cy="5467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9" name="角丸四角形 177"/>
                <p:cNvSpPr/>
                <p:nvPr/>
              </p:nvSpPr>
              <p:spPr>
                <a:xfrm rot="9347365" flipH="1">
                  <a:off x="14779" y="6122580"/>
                  <a:ext cx="441626" cy="175896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0" name="角丸四角形 177"/>
                <p:cNvSpPr/>
                <p:nvPr/>
              </p:nvSpPr>
              <p:spPr>
                <a:xfrm rot="12252635">
                  <a:off x="891137" y="6122580"/>
                  <a:ext cx="441626" cy="175896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988" name="グループ化 987"/>
            <p:cNvGrpSpPr/>
            <p:nvPr/>
          </p:nvGrpSpPr>
          <p:grpSpPr>
            <a:xfrm>
              <a:off x="775384" y="5704750"/>
              <a:ext cx="930530" cy="652234"/>
              <a:chOff x="1767006" y="2010603"/>
              <a:chExt cx="848972" cy="739218"/>
            </a:xfrm>
          </p:grpSpPr>
          <p:sp>
            <p:nvSpPr>
              <p:cNvPr id="989" name="四角形: 上の 2 つの角を丸める 988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pct40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90" name="四角形: 上の 2 つの角を丸める 989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91" name="平行四辺形 990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92" name="平行四辺形 991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93" name="四角形: 上の 2 つの角を丸める 992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94" name="四角形: 上の 2 つの角を丸める 993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3" name="グループ化 12"/>
          <p:cNvGrpSpPr>
            <a:grpSpLocks noChangeAspect="1"/>
          </p:cNvGrpSpPr>
          <p:nvPr/>
        </p:nvGrpSpPr>
        <p:grpSpPr>
          <a:xfrm>
            <a:off x="2308317" y="5074817"/>
            <a:ext cx="1744583" cy="1209576"/>
            <a:chOff x="1845245" y="4629019"/>
            <a:chExt cx="2492262" cy="1727965"/>
          </a:xfrm>
        </p:grpSpPr>
        <p:grpSp>
          <p:nvGrpSpPr>
            <p:cNvPr id="2271" name="グループ化 2270"/>
            <p:cNvGrpSpPr/>
            <p:nvPr/>
          </p:nvGrpSpPr>
          <p:grpSpPr>
            <a:xfrm>
              <a:off x="1845245" y="5157143"/>
              <a:ext cx="2237993" cy="1199841"/>
              <a:chOff x="1845245" y="1748100"/>
              <a:chExt cx="2237993" cy="1199841"/>
            </a:xfrm>
          </p:grpSpPr>
          <p:grpSp>
            <p:nvGrpSpPr>
              <p:cNvPr id="2272" name="グループ化 2271"/>
              <p:cNvGrpSpPr/>
              <p:nvPr/>
            </p:nvGrpSpPr>
            <p:grpSpPr>
              <a:xfrm>
                <a:off x="3331711" y="2124279"/>
                <a:ext cx="441690" cy="212246"/>
                <a:chOff x="1559961" y="4599271"/>
                <a:chExt cx="441690" cy="212246"/>
              </a:xfrm>
            </p:grpSpPr>
            <p:sp>
              <p:nvSpPr>
                <p:cNvPr id="2292" name="正方形/長方形 2291"/>
                <p:cNvSpPr/>
                <p:nvPr/>
              </p:nvSpPr>
              <p:spPr>
                <a:xfrm>
                  <a:off x="1559961" y="4661029"/>
                  <a:ext cx="371110" cy="54827"/>
                </a:xfrm>
                <a:prstGeom prst="rect">
                  <a:avLst/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293" name="正方形/長方形 2292"/>
                <p:cNvSpPr/>
                <p:nvPr/>
              </p:nvSpPr>
              <p:spPr>
                <a:xfrm>
                  <a:off x="1588662" y="4717557"/>
                  <a:ext cx="371110" cy="93960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294" name="正方形/長方形 2293"/>
                <p:cNvSpPr/>
                <p:nvPr/>
              </p:nvSpPr>
              <p:spPr>
                <a:xfrm>
                  <a:off x="1630541" y="4599271"/>
                  <a:ext cx="371110" cy="54827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2273" name="グループ化 2272"/>
              <p:cNvGrpSpPr/>
              <p:nvPr/>
            </p:nvGrpSpPr>
            <p:grpSpPr>
              <a:xfrm>
                <a:off x="3760892" y="2171940"/>
                <a:ext cx="308068" cy="211743"/>
                <a:chOff x="2460964" y="4560022"/>
                <a:chExt cx="443460" cy="304803"/>
              </a:xfrm>
            </p:grpSpPr>
            <p:sp>
              <p:nvSpPr>
                <p:cNvPr id="2290" name="ドーナツ 984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291" name="台形 2290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2274" name="グループ化 2273"/>
              <p:cNvGrpSpPr/>
              <p:nvPr/>
            </p:nvGrpSpPr>
            <p:grpSpPr>
              <a:xfrm>
                <a:off x="1845245" y="1748100"/>
                <a:ext cx="2237993" cy="1199841"/>
                <a:chOff x="3122772" y="2100354"/>
                <a:chExt cx="2433742" cy="1304787"/>
              </a:xfrm>
            </p:grpSpPr>
            <p:grpSp>
              <p:nvGrpSpPr>
                <p:cNvPr id="2275" name="グループ化 2274"/>
                <p:cNvGrpSpPr/>
                <p:nvPr/>
              </p:nvGrpSpPr>
              <p:grpSpPr>
                <a:xfrm>
                  <a:off x="3408456" y="2100354"/>
                  <a:ext cx="1216881" cy="715159"/>
                  <a:chOff x="3408456" y="2100354"/>
                  <a:chExt cx="1216881" cy="715159"/>
                </a:xfrm>
              </p:grpSpPr>
              <p:sp>
                <p:nvSpPr>
                  <p:cNvPr id="2284" name="フリーフォーム: 図形 2283"/>
                  <p:cNvSpPr/>
                  <p:nvPr/>
                </p:nvSpPr>
                <p:spPr>
                  <a:xfrm flipV="1">
                    <a:off x="3408456" y="2100355"/>
                    <a:ext cx="1001538" cy="669571"/>
                  </a:xfrm>
                  <a:custGeom>
                    <a:avLst/>
                    <a:gdLst>
                      <a:gd name="connsiteX0" fmla="*/ 42544 w 1001538"/>
                      <a:gd name="connsiteY0" fmla="*/ 669571 h 669571"/>
                      <a:gd name="connsiteX1" fmla="*/ 895070 w 1001538"/>
                      <a:gd name="connsiteY1" fmla="*/ 669571 h 669571"/>
                      <a:gd name="connsiteX2" fmla="*/ 1001538 w 1001538"/>
                      <a:gd name="connsiteY2" fmla="*/ 0 h 669571"/>
                      <a:gd name="connsiteX3" fmla="*/ 102696 w 1001538"/>
                      <a:gd name="connsiteY3" fmla="*/ 0 h 669571"/>
                      <a:gd name="connsiteX4" fmla="*/ 0 w 1001538"/>
                      <a:gd name="connsiteY4" fmla="*/ 645852 h 669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538" h="669571">
                        <a:moveTo>
                          <a:pt x="42544" y="669571"/>
                        </a:moveTo>
                        <a:lnTo>
                          <a:pt x="895070" y="669571"/>
                        </a:lnTo>
                        <a:lnTo>
                          <a:pt x="1001538" y="0"/>
                        </a:lnTo>
                        <a:lnTo>
                          <a:pt x="102696" y="0"/>
                        </a:lnTo>
                        <a:lnTo>
                          <a:pt x="0" y="645852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285" name="平行四辺形 2284"/>
                  <p:cNvSpPr/>
                  <p:nvPr/>
                </p:nvSpPr>
                <p:spPr>
                  <a:xfrm flipV="1">
                    <a:off x="3442192" y="2100354"/>
                    <a:ext cx="1077361" cy="669571"/>
                  </a:xfrm>
                  <a:prstGeom prst="parallelogram">
                    <a:avLst>
                      <a:gd name="adj" fmla="val 15901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286" name="平行四辺形 2285"/>
                  <p:cNvSpPr/>
                  <p:nvPr/>
                </p:nvSpPr>
                <p:spPr>
                  <a:xfrm flipV="1">
                    <a:off x="3489817" y="2131310"/>
                    <a:ext cx="1000095" cy="621551"/>
                  </a:xfrm>
                  <a:prstGeom prst="parallelogram">
                    <a:avLst>
                      <a:gd name="adj" fmla="val 15901"/>
                    </a:avLst>
                  </a:prstGeom>
                  <a:gradFill flip="none" rotWithShape="1">
                    <a:gsLst>
                      <a:gs pos="0">
                        <a:srgbClr val="00B0F0"/>
                      </a:gs>
                      <a:gs pos="74000">
                        <a:srgbClr val="5B9BD5">
                          <a:lumMod val="45000"/>
                          <a:lumOff val="55000"/>
                        </a:srgbClr>
                      </a:gs>
                      <a:gs pos="83000">
                        <a:srgbClr val="5B9BD5">
                          <a:lumMod val="45000"/>
                          <a:lumOff val="55000"/>
                        </a:srgbClr>
                      </a:gs>
                      <a:gs pos="100000">
                        <a:srgbClr val="5B9BD5">
                          <a:lumMod val="30000"/>
                          <a:lumOff val="70000"/>
                        </a:srgbClr>
                      </a:gs>
                    </a:gsLst>
                    <a:lin ang="189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2287" name="グループ化 2286"/>
                  <p:cNvGrpSpPr/>
                  <p:nvPr/>
                </p:nvGrpSpPr>
                <p:grpSpPr>
                  <a:xfrm>
                    <a:off x="3499193" y="2738636"/>
                    <a:ext cx="1126144" cy="76877"/>
                    <a:chOff x="1736943" y="3430036"/>
                    <a:chExt cx="1023947" cy="127504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2288" name="四角形: 上の 2 つの角を丸める 2287"/>
                    <p:cNvSpPr/>
                    <p:nvPr/>
                  </p:nvSpPr>
                  <p:spPr>
                    <a:xfrm>
                      <a:off x="1736943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289" name="四角形: 上の 2 つの角を丸める 2288"/>
                    <p:cNvSpPr/>
                    <p:nvPr/>
                  </p:nvSpPr>
                  <p:spPr>
                    <a:xfrm>
                      <a:off x="2045255" y="3430036"/>
                      <a:ext cx="715635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2276" name="グループ化 2275"/>
                <p:cNvGrpSpPr/>
                <p:nvPr/>
              </p:nvGrpSpPr>
              <p:grpSpPr>
                <a:xfrm>
                  <a:off x="3122772" y="2814321"/>
                  <a:ext cx="2433742" cy="590820"/>
                  <a:chOff x="592932" y="2814321"/>
                  <a:chExt cx="2433742" cy="590820"/>
                </a:xfrm>
              </p:grpSpPr>
              <p:sp>
                <p:nvSpPr>
                  <p:cNvPr id="2277" name="正方形/長方形 4"/>
                  <p:cNvSpPr/>
                  <p:nvPr/>
                </p:nvSpPr>
                <p:spPr>
                  <a:xfrm>
                    <a:off x="904621" y="2859906"/>
                    <a:ext cx="2051251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278" name="正方形/長方形 4"/>
                  <p:cNvSpPr/>
                  <p:nvPr/>
                </p:nvSpPr>
                <p:spPr>
                  <a:xfrm>
                    <a:off x="974672" y="2859906"/>
                    <a:ext cx="1905054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279" name="正方形/長方形 2278"/>
                  <p:cNvSpPr/>
                  <p:nvPr/>
                </p:nvSpPr>
                <p:spPr>
                  <a:xfrm>
                    <a:off x="904621" y="2859906"/>
                    <a:ext cx="2051251" cy="59552"/>
                  </a:xfrm>
                  <a:prstGeom prst="rect">
                    <a:avLst/>
                  </a:pr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280" name="正方形/長方形 4"/>
                  <p:cNvSpPr/>
                  <p:nvPr/>
                </p:nvSpPr>
                <p:spPr>
                  <a:xfrm>
                    <a:off x="728043" y="2859906"/>
                    <a:ext cx="174880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FFC000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281" name="正方形/長方形 2280"/>
                  <p:cNvSpPr/>
                  <p:nvPr/>
                </p:nvSpPr>
                <p:spPr>
                  <a:xfrm>
                    <a:off x="642938" y="2814321"/>
                    <a:ext cx="2383736" cy="55702"/>
                  </a:xfrm>
                  <a:prstGeom prst="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282" name="正方形/長方形 4"/>
                  <p:cNvSpPr/>
                  <p:nvPr/>
                </p:nvSpPr>
                <p:spPr>
                  <a:xfrm>
                    <a:off x="2661613" y="2873140"/>
                    <a:ext cx="218113" cy="532001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283" name="正方形/長方形 2282"/>
                  <p:cNvSpPr/>
                  <p:nvPr/>
                </p:nvSpPr>
                <p:spPr>
                  <a:xfrm>
                    <a:off x="592932" y="2814321"/>
                    <a:ext cx="341281" cy="55017"/>
                  </a:xfrm>
                  <a:prstGeom prst="rect">
                    <a:avLst/>
                  </a:prstGeom>
                  <a:solidFill>
                    <a:srgbClr val="4221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892" name="グループ化 891"/>
            <p:cNvGrpSpPr/>
            <p:nvPr/>
          </p:nvGrpSpPr>
          <p:grpSpPr>
            <a:xfrm>
              <a:off x="3019523" y="4629019"/>
              <a:ext cx="1317984" cy="1376298"/>
              <a:chOff x="429364" y="3731805"/>
              <a:chExt cx="1317984" cy="1376298"/>
            </a:xfrm>
          </p:grpSpPr>
          <p:grpSp>
            <p:nvGrpSpPr>
              <p:cNvPr id="893" name="グループ化 892"/>
              <p:cNvGrpSpPr/>
              <p:nvPr/>
            </p:nvGrpSpPr>
            <p:grpSpPr>
              <a:xfrm>
                <a:off x="760499" y="3731805"/>
                <a:ext cx="686017" cy="1376298"/>
                <a:chOff x="767865" y="4649208"/>
                <a:chExt cx="686017" cy="1376298"/>
              </a:xfrm>
            </p:grpSpPr>
            <p:sp>
              <p:nvSpPr>
                <p:cNvPr id="909" name="片側の 2 つの角を丸めた四角形 1253"/>
                <p:cNvSpPr/>
                <p:nvPr/>
              </p:nvSpPr>
              <p:spPr>
                <a:xfrm rot="10800000">
                  <a:off x="1024334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0" name="円/楕円 838"/>
                <p:cNvSpPr/>
                <p:nvPr/>
              </p:nvSpPr>
              <p:spPr>
                <a:xfrm rot="20700000">
                  <a:off x="767865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1" name="円/楕円 839"/>
                <p:cNvSpPr/>
                <p:nvPr/>
              </p:nvSpPr>
              <p:spPr>
                <a:xfrm rot="900000" flipH="1">
                  <a:off x="1278947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2" name="円/楕円 840"/>
                <p:cNvSpPr/>
                <p:nvPr/>
              </p:nvSpPr>
              <p:spPr>
                <a:xfrm>
                  <a:off x="804803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3" name="片側の 2 つの角を丸めた四角形 1422"/>
                <p:cNvSpPr/>
                <p:nvPr/>
              </p:nvSpPr>
              <p:spPr>
                <a:xfrm>
                  <a:off x="791892" y="5491453"/>
                  <a:ext cx="604867" cy="534053"/>
                </a:xfrm>
                <a:prstGeom prst="round2SameRect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4" name="円/楕円 834"/>
                <p:cNvSpPr/>
                <p:nvPr/>
              </p:nvSpPr>
              <p:spPr>
                <a:xfrm>
                  <a:off x="858162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5" name="円/楕円 835"/>
                <p:cNvSpPr/>
                <p:nvPr/>
              </p:nvSpPr>
              <p:spPr>
                <a:xfrm>
                  <a:off x="804803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6" name="円/楕円 836"/>
                <p:cNvSpPr/>
                <p:nvPr/>
              </p:nvSpPr>
              <p:spPr>
                <a:xfrm>
                  <a:off x="858162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7" name="台形 916"/>
                <p:cNvSpPr/>
                <p:nvPr/>
              </p:nvSpPr>
              <p:spPr>
                <a:xfrm>
                  <a:off x="970674" y="5452818"/>
                  <a:ext cx="254350" cy="60364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94" name="グループ化 893"/>
              <p:cNvGrpSpPr/>
              <p:nvPr/>
            </p:nvGrpSpPr>
            <p:grpSpPr>
              <a:xfrm>
                <a:off x="641383" y="4054924"/>
                <a:ext cx="893946" cy="349793"/>
                <a:chOff x="226798" y="5493082"/>
                <a:chExt cx="893946" cy="349793"/>
              </a:xfrm>
            </p:grpSpPr>
            <p:grpSp>
              <p:nvGrpSpPr>
                <p:cNvPr id="903" name="グループ化 902"/>
                <p:cNvGrpSpPr/>
                <p:nvPr/>
              </p:nvGrpSpPr>
              <p:grpSpPr>
                <a:xfrm rot="4045281" flipH="1">
                  <a:off x="168604" y="5551276"/>
                  <a:ext cx="349793" cy="233405"/>
                  <a:chOff x="5091767" y="1806039"/>
                  <a:chExt cx="668616" cy="446146"/>
                </a:xfrm>
              </p:grpSpPr>
              <p:sp>
                <p:nvSpPr>
                  <p:cNvPr id="907" name="角丸四角形 986"/>
                  <p:cNvSpPr/>
                  <p:nvPr/>
                </p:nvSpPr>
                <p:spPr>
                  <a:xfrm rot="19595564">
                    <a:off x="5439969" y="1865857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8" name="フリーフォーム 987"/>
                  <p:cNvSpPr/>
                  <p:nvPr/>
                </p:nvSpPr>
                <p:spPr>
                  <a:xfrm rot="11700000">
                    <a:off x="5091767" y="1806039"/>
                    <a:ext cx="548539" cy="446146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  <a:gd name="connsiteX0" fmla="*/ 720505 w 759541"/>
                      <a:gd name="connsiteY0" fmla="*/ 393157 h 508130"/>
                      <a:gd name="connsiteX1" fmla="*/ 663874 w 759541"/>
                      <a:gd name="connsiteY1" fmla="*/ 394581 h 508130"/>
                      <a:gd name="connsiteX2" fmla="*/ 467036 w 759541"/>
                      <a:gd name="connsiteY2" fmla="*/ 318789 h 508130"/>
                      <a:gd name="connsiteX3" fmla="*/ 244987 w 759541"/>
                      <a:gd name="connsiteY3" fmla="*/ 379825 h 508130"/>
                      <a:gd name="connsiteX4" fmla="*/ 116682 w 759541"/>
                      <a:gd name="connsiteY4" fmla="*/ 508130 h 508130"/>
                      <a:gd name="connsiteX5" fmla="*/ 20019 w 759541"/>
                      <a:gd name="connsiteY5" fmla="*/ 508130 h 508130"/>
                      <a:gd name="connsiteX6" fmla="*/ 20019 w 759541"/>
                      <a:gd name="connsiteY6" fmla="*/ 508129 h 508130"/>
                      <a:gd name="connsiteX7" fmla="*/ 20019 w 759541"/>
                      <a:gd name="connsiteY7" fmla="*/ 411466 h 508130"/>
                      <a:gd name="connsiteX8" fmla="*/ 159327 w 759541"/>
                      <a:gd name="connsiteY8" fmla="*/ 272159 h 508130"/>
                      <a:gd name="connsiteX9" fmla="*/ 181939 w 759541"/>
                      <a:gd name="connsiteY9" fmla="*/ 257144 h 508130"/>
                      <a:gd name="connsiteX10" fmla="*/ 298444 w 759541"/>
                      <a:gd name="connsiteY10" fmla="*/ 182795 h 508130"/>
                      <a:gd name="connsiteX11" fmla="*/ 392119 w 759541"/>
                      <a:gd name="connsiteY11" fmla="*/ 15 h 508130"/>
                      <a:gd name="connsiteX12" fmla="*/ 613135 w 759541"/>
                      <a:gd name="connsiteY12" fmla="*/ 216420 h 508130"/>
                      <a:gd name="connsiteX13" fmla="*/ 717066 w 759541"/>
                      <a:gd name="connsiteY13" fmla="*/ 256439 h 508130"/>
                      <a:gd name="connsiteX14" fmla="*/ 758116 w 759541"/>
                      <a:gd name="connsiteY14" fmla="*/ 295476 h 508130"/>
                      <a:gd name="connsiteX15" fmla="*/ 759541 w 759541"/>
                      <a:gd name="connsiteY15" fmla="*/ 352106 h 508130"/>
                      <a:gd name="connsiteX16" fmla="*/ 743761 w 759541"/>
                      <a:gd name="connsiteY16" fmla="*/ 376901 h 508130"/>
                      <a:gd name="connsiteX17" fmla="*/ 720505 w 759541"/>
                      <a:gd name="connsiteY17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17066 w 759541"/>
                      <a:gd name="connsiteY12" fmla="*/ 256439 h 508130"/>
                      <a:gd name="connsiteX13" fmla="*/ 758116 w 759541"/>
                      <a:gd name="connsiteY13" fmla="*/ 295476 h 508130"/>
                      <a:gd name="connsiteX14" fmla="*/ 759541 w 759541"/>
                      <a:gd name="connsiteY14" fmla="*/ 352106 h 508130"/>
                      <a:gd name="connsiteX15" fmla="*/ 743761 w 759541"/>
                      <a:gd name="connsiteY15" fmla="*/ 376901 h 508130"/>
                      <a:gd name="connsiteX16" fmla="*/ 720505 w 759541"/>
                      <a:gd name="connsiteY16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8116 w 759541"/>
                      <a:gd name="connsiteY12" fmla="*/ 295476 h 508130"/>
                      <a:gd name="connsiteX13" fmla="*/ 759541 w 759541"/>
                      <a:gd name="connsiteY13" fmla="*/ 352106 h 508130"/>
                      <a:gd name="connsiteX14" fmla="*/ 743761 w 759541"/>
                      <a:gd name="connsiteY14" fmla="*/ 376901 h 508130"/>
                      <a:gd name="connsiteX15" fmla="*/ 720505 w 759541"/>
                      <a:gd name="connsiteY15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9541 w 759541"/>
                      <a:gd name="connsiteY12" fmla="*/ 352106 h 508130"/>
                      <a:gd name="connsiteX13" fmla="*/ 743761 w 759541"/>
                      <a:gd name="connsiteY13" fmla="*/ 376901 h 508130"/>
                      <a:gd name="connsiteX14" fmla="*/ 720505 w 759541"/>
                      <a:gd name="connsiteY14" fmla="*/ 393157 h 508130"/>
                      <a:gd name="connsiteX0" fmla="*/ 720505 w 743761"/>
                      <a:gd name="connsiteY0" fmla="*/ 393157 h 508130"/>
                      <a:gd name="connsiteX1" fmla="*/ 467036 w 743761"/>
                      <a:gd name="connsiteY1" fmla="*/ 318789 h 508130"/>
                      <a:gd name="connsiteX2" fmla="*/ 244987 w 743761"/>
                      <a:gd name="connsiteY2" fmla="*/ 379825 h 508130"/>
                      <a:gd name="connsiteX3" fmla="*/ 116682 w 743761"/>
                      <a:gd name="connsiteY3" fmla="*/ 508130 h 508130"/>
                      <a:gd name="connsiteX4" fmla="*/ 20019 w 743761"/>
                      <a:gd name="connsiteY4" fmla="*/ 508130 h 508130"/>
                      <a:gd name="connsiteX5" fmla="*/ 20019 w 743761"/>
                      <a:gd name="connsiteY5" fmla="*/ 508129 h 508130"/>
                      <a:gd name="connsiteX6" fmla="*/ 20019 w 743761"/>
                      <a:gd name="connsiteY6" fmla="*/ 411466 h 508130"/>
                      <a:gd name="connsiteX7" fmla="*/ 159327 w 743761"/>
                      <a:gd name="connsiteY7" fmla="*/ 272159 h 508130"/>
                      <a:gd name="connsiteX8" fmla="*/ 181939 w 743761"/>
                      <a:gd name="connsiteY8" fmla="*/ 257144 h 508130"/>
                      <a:gd name="connsiteX9" fmla="*/ 298444 w 743761"/>
                      <a:gd name="connsiteY9" fmla="*/ 182795 h 508130"/>
                      <a:gd name="connsiteX10" fmla="*/ 392119 w 743761"/>
                      <a:gd name="connsiteY10" fmla="*/ 15 h 508130"/>
                      <a:gd name="connsiteX11" fmla="*/ 613135 w 743761"/>
                      <a:gd name="connsiteY11" fmla="*/ 216420 h 508130"/>
                      <a:gd name="connsiteX12" fmla="*/ 743761 w 743761"/>
                      <a:gd name="connsiteY12" fmla="*/ 376901 h 508130"/>
                      <a:gd name="connsiteX13" fmla="*/ 720505 w 743761"/>
                      <a:gd name="connsiteY13" fmla="*/ 393157 h 508130"/>
                      <a:gd name="connsiteX0" fmla="*/ 720505 w 720505"/>
                      <a:gd name="connsiteY0" fmla="*/ 393157 h 508130"/>
                      <a:gd name="connsiteX1" fmla="*/ 467036 w 720505"/>
                      <a:gd name="connsiteY1" fmla="*/ 318789 h 508130"/>
                      <a:gd name="connsiteX2" fmla="*/ 244987 w 720505"/>
                      <a:gd name="connsiteY2" fmla="*/ 379825 h 508130"/>
                      <a:gd name="connsiteX3" fmla="*/ 116682 w 720505"/>
                      <a:gd name="connsiteY3" fmla="*/ 508130 h 508130"/>
                      <a:gd name="connsiteX4" fmla="*/ 20019 w 720505"/>
                      <a:gd name="connsiteY4" fmla="*/ 508130 h 508130"/>
                      <a:gd name="connsiteX5" fmla="*/ 20019 w 720505"/>
                      <a:gd name="connsiteY5" fmla="*/ 508129 h 508130"/>
                      <a:gd name="connsiteX6" fmla="*/ 20019 w 720505"/>
                      <a:gd name="connsiteY6" fmla="*/ 411466 h 508130"/>
                      <a:gd name="connsiteX7" fmla="*/ 159327 w 720505"/>
                      <a:gd name="connsiteY7" fmla="*/ 272159 h 508130"/>
                      <a:gd name="connsiteX8" fmla="*/ 181939 w 720505"/>
                      <a:gd name="connsiteY8" fmla="*/ 257144 h 508130"/>
                      <a:gd name="connsiteX9" fmla="*/ 298444 w 720505"/>
                      <a:gd name="connsiteY9" fmla="*/ 182795 h 508130"/>
                      <a:gd name="connsiteX10" fmla="*/ 392119 w 720505"/>
                      <a:gd name="connsiteY10" fmla="*/ 15 h 508130"/>
                      <a:gd name="connsiteX11" fmla="*/ 613135 w 720505"/>
                      <a:gd name="connsiteY11" fmla="*/ 216420 h 508130"/>
                      <a:gd name="connsiteX12" fmla="*/ 720505 w 720505"/>
                      <a:gd name="connsiteY12" fmla="*/ 393157 h 508130"/>
                      <a:gd name="connsiteX0" fmla="*/ 613135 w 613134"/>
                      <a:gd name="connsiteY0" fmla="*/ 216420 h 508130"/>
                      <a:gd name="connsiteX1" fmla="*/ 467036 w 613134"/>
                      <a:gd name="connsiteY1" fmla="*/ 318789 h 508130"/>
                      <a:gd name="connsiteX2" fmla="*/ 244987 w 613134"/>
                      <a:gd name="connsiteY2" fmla="*/ 379825 h 508130"/>
                      <a:gd name="connsiteX3" fmla="*/ 116682 w 613134"/>
                      <a:gd name="connsiteY3" fmla="*/ 508130 h 508130"/>
                      <a:gd name="connsiteX4" fmla="*/ 20019 w 613134"/>
                      <a:gd name="connsiteY4" fmla="*/ 508130 h 508130"/>
                      <a:gd name="connsiteX5" fmla="*/ 20019 w 613134"/>
                      <a:gd name="connsiteY5" fmla="*/ 508129 h 508130"/>
                      <a:gd name="connsiteX6" fmla="*/ 20019 w 613134"/>
                      <a:gd name="connsiteY6" fmla="*/ 411466 h 508130"/>
                      <a:gd name="connsiteX7" fmla="*/ 159327 w 613134"/>
                      <a:gd name="connsiteY7" fmla="*/ 272159 h 508130"/>
                      <a:gd name="connsiteX8" fmla="*/ 181939 w 613134"/>
                      <a:gd name="connsiteY8" fmla="*/ 257144 h 508130"/>
                      <a:gd name="connsiteX9" fmla="*/ 298444 w 613134"/>
                      <a:gd name="connsiteY9" fmla="*/ 182795 h 508130"/>
                      <a:gd name="connsiteX10" fmla="*/ 392119 w 613134"/>
                      <a:gd name="connsiteY10" fmla="*/ 15 h 508130"/>
                      <a:gd name="connsiteX11" fmla="*/ 613135 w 613134"/>
                      <a:gd name="connsiteY11" fmla="*/ 216420 h 508130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4762" h="508141">
                        <a:moveTo>
                          <a:pt x="624762" y="139039"/>
                        </a:moveTo>
                        <a:cubicBezTo>
                          <a:pt x="572187" y="198959"/>
                          <a:pt x="549227" y="259412"/>
                          <a:pt x="467036" y="318800"/>
                        </a:cubicBezTo>
                        <a:cubicBezTo>
                          <a:pt x="404110" y="364268"/>
                          <a:pt x="319003" y="359491"/>
                          <a:pt x="244987" y="379836"/>
                        </a:cubicBezTo>
                        <a:lnTo>
                          <a:pt x="116682" y="508141"/>
                        </a:lnTo>
                        <a:cubicBezTo>
                          <a:pt x="89990" y="534834"/>
                          <a:pt x="46711" y="534834"/>
                          <a:pt x="20019" y="508141"/>
                        </a:cubicBezTo>
                        <a:lnTo>
                          <a:pt x="20019" y="508140"/>
                        </a:lnTo>
                        <a:cubicBezTo>
                          <a:pt x="-6674" y="481448"/>
                          <a:pt x="-6673" y="438169"/>
                          <a:pt x="20019" y="411477"/>
                        </a:cubicBezTo>
                        <a:lnTo>
                          <a:pt x="159327" y="272170"/>
                        </a:lnTo>
                        <a:cubicBezTo>
                          <a:pt x="166000" y="265497"/>
                          <a:pt x="173711" y="260491"/>
                          <a:pt x="181939" y="257155"/>
                        </a:cubicBezTo>
                        <a:lnTo>
                          <a:pt x="298444" y="182806"/>
                        </a:lnTo>
                        <a:lnTo>
                          <a:pt x="392119" y="26"/>
                        </a:lnTo>
                        <a:cubicBezTo>
                          <a:pt x="446927" y="-1866"/>
                          <a:pt x="570604" y="96302"/>
                          <a:pt x="624762" y="1390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04" name="グループ化 903"/>
                <p:cNvGrpSpPr/>
                <p:nvPr/>
              </p:nvGrpSpPr>
              <p:grpSpPr>
                <a:xfrm rot="17554719">
                  <a:off x="829145" y="5551276"/>
                  <a:ext cx="349793" cy="233405"/>
                  <a:chOff x="5091767" y="1806039"/>
                  <a:chExt cx="668616" cy="446146"/>
                </a:xfrm>
              </p:grpSpPr>
              <p:sp>
                <p:nvSpPr>
                  <p:cNvPr id="905" name="角丸四角形 994"/>
                  <p:cNvSpPr/>
                  <p:nvPr/>
                </p:nvSpPr>
                <p:spPr>
                  <a:xfrm rot="19595564">
                    <a:off x="5439969" y="1865857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6" name="フリーフォーム 995"/>
                  <p:cNvSpPr/>
                  <p:nvPr/>
                </p:nvSpPr>
                <p:spPr>
                  <a:xfrm rot="11700000">
                    <a:off x="5091767" y="1806039"/>
                    <a:ext cx="548539" cy="446146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  <a:gd name="connsiteX0" fmla="*/ 720505 w 759541"/>
                      <a:gd name="connsiteY0" fmla="*/ 393157 h 508130"/>
                      <a:gd name="connsiteX1" fmla="*/ 663874 w 759541"/>
                      <a:gd name="connsiteY1" fmla="*/ 394581 h 508130"/>
                      <a:gd name="connsiteX2" fmla="*/ 467036 w 759541"/>
                      <a:gd name="connsiteY2" fmla="*/ 318789 h 508130"/>
                      <a:gd name="connsiteX3" fmla="*/ 244987 w 759541"/>
                      <a:gd name="connsiteY3" fmla="*/ 379825 h 508130"/>
                      <a:gd name="connsiteX4" fmla="*/ 116682 w 759541"/>
                      <a:gd name="connsiteY4" fmla="*/ 508130 h 508130"/>
                      <a:gd name="connsiteX5" fmla="*/ 20019 w 759541"/>
                      <a:gd name="connsiteY5" fmla="*/ 508130 h 508130"/>
                      <a:gd name="connsiteX6" fmla="*/ 20019 w 759541"/>
                      <a:gd name="connsiteY6" fmla="*/ 508129 h 508130"/>
                      <a:gd name="connsiteX7" fmla="*/ 20019 w 759541"/>
                      <a:gd name="connsiteY7" fmla="*/ 411466 h 508130"/>
                      <a:gd name="connsiteX8" fmla="*/ 159327 w 759541"/>
                      <a:gd name="connsiteY8" fmla="*/ 272159 h 508130"/>
                      <a:gd name="connsiteX9" fmla="*/ 181939 w 759541"/>
                      <a:gd name="connsiteY9" fmla="*/ 257144 h 508130"/>
                      <a:gd name="connsiteX10" fmla="*/ 298444 w 759541"/>
                      <a:gd name="connsiteY10" fmla="*/ 182795 h 508130"/>
                      <a:gd name="connsiteX11" fmla="*/ 392119 w 759541"/>
                      <a:gd name="connsiteY11" fmla="*/ 15 h 508130"/>
                      <a:gd name="connsiteX12" fmla="*/ 613135 w 759541"/>
                      <a:gd name="connsiteY12" fmla="*/ 216420 h 508130"/>
                      <a:gd name="connsiteX13" fmla="*/ 717066 w 759541"/>
                      <a:gd name="connsiteY13" fmla="*/ 256439 h 508130"/>
                      <a:gd name="connsiteX14" fmla="*/ 758116 w 759541"/>
                      <a:gd name="connsiteY14" fmla="*/ 295476 h 508130"/>
                      <a:gd name="connsiteX15" fmla="*/ 759541 w 759541"/>
                      <a:gd name="connsiteY15" fmla="*/ 352106 h 508130"/>
                      <a:gd name="connsiteX16" fmla="*/ 743761 w 759541"/>
                      <a:gd name="connsiteY16" fmla="*/ 376901 h 508130"/>
                      <a:gd name="connsiteX17" fmla="*/ 720505 w 759541"/>
                      <a:gd name="connsiteY17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17066 w 759541"/>
                      <a:gd name="connsiteY12" fmla="*/ 256439 h 508130"/>
                      <a:gd name="connsiteX13" fmla="*/ 758116 w 759541"/>
                      <a:gd name="connsiteY13" fmla="*/ 295476 h 508130"/>
                      <a:gd name="connsiteX14" fmla="*/ 759541 w 759541"/>
                      <a:gd name="connsiteY14" fmla="*/ 352106 h 508130"/>
                      <a:gd name="connsiteX15" fmla="*/ 743761 w 759541"/>
                      <a:gd name="connsiteY15" fmla="*/ 376901 h 508130"/>
                      <a:gd name="connsiteX16" fmla="*/ 720505 w 759541"/>
                      <a:gd name="connsiteY16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8116 w 759541"/>
                      <a:gd name="connsiteY12" fmla="*/ 295476 h 508130"/>
                      <a:gd name="connsiteX13" fmla="*/ 759541 w 759541"/>
                      <a:gd name="connsiteY13" fmla="*/ 352106 h 508130"/>
                      <a:gd name="connsiteX14" fmla="*/ 743761 w 759541"/>
                      <a:gd name="connsiteY14" fmla="*/ 376901 h 508130"/>
                      <a:gd name="connsiteX15" fmla="*/ 720505 w 759541"/>
                      <a:gd name="connsiteY15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9541 w 759541"/>
                      <a:gd name="connsiteY12" fmla="*/ 352106 h 508130"/>
                      <a:gd name="connsiteX13" fmla="*/ 743761 w 759541"/>
                      <a:gd name="connsiteY13" fmla="*/ 376901 h 508130"/>
                      <a:gd name="connsiteX14" fmla="*/ 720505 w 759541"/>
                      <a:gd name="connsiteY14" fmla="*/ 393157 h 508130"/>
                      <a:gd name="connsiteX0" fmla="*/ 720505 w 743761"/>
                      <a:gd name="connsiteY0" fmla="*/ 393157 h 508130"/>
                      <a:gd name="connsiteX1" fmla="*/ 467036 w 743761"/>
                      <a:gd name="connsiteY1" fmla="*/ 318789 h 508130"/>
                      <a:gd name="connsiteX2" fmla="*/ 244987 w 743761"/>
                      <a:gd name="connsiteY2" fmla="*/ 379825 h 508130"/>
                      <a:gd name="connsiteX3" fmla="*/ 116682 w 743761"/>
                      <a:gd name="connsiteY3" fmla="*/ 508130 h 508130"/>
                      <a:gd name="connsiteX4" fmla="*/ 20019 w 743761"/>
                      <a:gd name="connsiteY4" fmla="*/ 508130 h 508130"/>
                      <a:gd name="connsiteX5" fmla="*/ 20019 w 743761"/>
                      <a:gd name="connsiteY5" fmla="*/ 508129 h 508130"/>
                      <a:gd name="connsiteX6" fmla="*/ 20019 w 743761"/>
                      <a:gd name="connsiteY6" fmla="*/ 411466 h 508130"/>
                      <a:gd name="connsiteX7" fmla="*/ 159327 w 743761"/>
                      <a:gd name="connsiteY7" fmla="*/ 272159 h 508130"/>
                      <a:gd name="connsiteX8" fmla="*/ 181939 w 743761"/>
                      <a:gd name="connsiteY8" fmla="*/ 257144 h 508130"/>
                      <a:gd name="connsiteX9" fmla="*/ 298444 w 743761"/>
                      <a:gd name="connsiteY9" fmla="*/ 182795 h 508130"/>
                      <a:gd name="connsiteX10" fmla="*/ 392119 w 743761"/>
                      <a:gd name="connsiteY10" fmla="*/ 15 h 508130"/>
                      <a:gd name="connsiteX11" fmla="*/ 613135 w 743761"/>
                      <a:gd name="connsiteY11" fmla="*/ 216420 h 508130"/>
                      <a:gd name="connsiteX12" fmla="*/ 743761 w 743761"/>
                      <a:gd name="connsiteY12" fmla="*/ 376901 h 508130"/>
                      <a:gd name="connsiteX13" fmla="*/ 720505 w 743761"/>
                      <a:gd name="connsiteY13" fmla="*/ 393157 h 508130"/>
                      <a:gd name="connsiteX0" fmla="*/ 720505 w 720505"/>
                      <a:gd name="connsiteY0" fmla="*/ 393157 h 508130"/>
                      <a:gd name="connsiteX1" fmla="*/ 467036 w 720505"/>
                      <a:gd name="connsiteY1" fmla="*/ 318789 h 508130"/>
                      <a:gd name="connsiteX2" fmla="*/ 244987 w 720505"/>
                      <a:gd name="connsiteY2" fmla="*/ 379825 h 508130"/>
                      <a:gd name="connsiteX3" fmla="*/ 116682 w 720505"/>
                      <a:gd name="connsiteY3" fmla="*/ 508130 h 508130"/>
                      <a:gd name="connsiteX4" fmla="*/ 20019 w 720505"/>
                      <a:gd name="connsiteY4" fmla="*/ 508130 h 508130"/>
                      <a:gd name="connsiteX5" fmla="*/ 20019 w 720505"/>
                      <a:gd name="connsiteY5" fmla="*/ 508129 h 508130"/>
                      <a:gd name="connsiteX6" fmla="*/ 20019 w 720505"/>
                      <a:gd name="connsiteY6" fmla="*/ 411466 h 508130"/>
                      <a:gd name="connsiteX7" fmla="*/ 159327 w 720505"/>
                      <a:gd name="connsiteY7" fmla="*/ 272159 h 508130"/>
                      <a:gd name="connsiteX8" fmla="*/ 181939 w 720505"/>
                      <a:gd name="connsiteY8" fmla="*/ 257144 h 508130"/>
                      <a:gd name="connsiteX9" fmla="*/ 298444 w 720505"/>
                      <a:gd name="connsiteY9" fmla="*/ 182795 h 508130"/>
                      <a:gd name="connsiteX10" fmla="*/ 392119 w 720505"/>
                      <a:gd name="connsiteY10" fmla="*/ 15 h 508130"/>
                      <a:gd name="connsiteX11" fmla="*/ 613135 w 720505"/>
                      <a:gd name="connsiteY11" fmla="*/ 216420 h 508130"/>
                      <a:gd name="connsiteX12" fmla="*/ 720505 w 720505"/>
                      <a:gd name="connsiteY12" fmla="*/ 393157 h 508130"/>
                      <a:gd name="connsiteX0" fmla="*/ 613135 w 613134"/>
                      <a:gd name="connsiteY0" fmla="*/ 216420 h 508130"/>
                      <a:gd name="connsiteX1" fmla="*/ 467036 w 613134"/>
                      <a:gd name="connsiteY1" fmla="*/ 318789 h 508130"/>
                      <a:gd name="connsiteX2" fmla="*/ 244987 w 613134"/>
                      <a:gd name="connsiteY2" fmla="*/ 379825 h 508130"/>
                      <a:gd name="connsiteX3" fmla="*/ 116682 w 613134"/>
                      <a:gd name="connsiteY3" fmla="*/ 508130 h 508130"/>
                      <a:gd name="connsiteX4" fmla="*/ 20019 w 613134"/>
                      <a:gd name="connsiteY4" fmla="*/ 508130 h 508130"/>
                      <a:gd name="connsiteX5" fmla="*/ 20019 w 613134"/>
                      <a:gd name="connsiteY5" fmla="*/ 508129 h 508130"/>
                      <a:gd name="connsiteX6" fmla="*/ 20019 w 613134"/>
                      <a:gd name="connsiteY6" fmla="*/ 411466 h 508130"/>
                      <a:gd name="connsiteX7" fmla="*/ 159327 w 613134"/>
                      <a:gd name="connsiteY7" fmla="*/ 272159 h 508130"/>
                      <a:gd name="connsiteX8" fmla="*/ 181939 w 613134"/>
                      <a:gd name="connsiteY8" fmla="*/ 257144 h 508130"/>
                      <a:gd name="connsiteX9" fmla="*/ 298444 w 613134"/>
                      <a:gd name="connsiteY9" fmla="*/ 182795 h 508130"/>
                      <a:gd name="connsiteX10" fmla="*/ 392119 w 613134"/>
                      <a:gd name="connsiteY10" fmla="*/ 15 h 508130"/>
                      <a:gd name="connsiteX11" fmla="*/ 613135 w 613134"/>
                      <a:gd name="connsiteY11" fmla="*/ 216420 h 508130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4762" h="508141">
                        <a:moveTo>
                          <a:pt x="624762" y="139039"/>
                        </a:moveTo>
                        <a:cubicBezTo>
                          <a:pt x="572187" y="198959"/>
                          <a:pt x="549227" y="259412"/>
                          <a:pt x="467036" y="318800"/>
                        </a:cubicBezTo>
                        <a:cubicBezTo>
                          <a:pt x="404110" y="364268"/>
                          <a:pt x="319003" y="359491"/>
                          <a:pt x="244987" y="379836"/>
                        </a:cubicBezTo>
                        <a:lnTo>
                          <a:pt x="116682" y="508141"/>
                        </a:lnTo>
                        <a:cubicBezTo>
                          <a:pt x="89990" y="534834"/>
                          <a:pt x="46711" y="534834"/>
                          <a:pt x="20019" y="508141"/>
                        </a:cubicBezTo>
                        <a:lnTo>
                          <a:pt x="20019" y="508140"/>
                        </a:lnTo>
                        <a:cubicBezTo>
                          <a:pt x="-6674" y="481448"/>
                          <a:pt x="-6673" y="438169"/>
                          <a:pt x="20019" y="411477"/>
                        </a:cubicBezTo>
                        <a:lnTo>
                          <a:pt x="159327" y="272170"/>
                        </a:lnTo>
                        <a:cubicBezTo>
                          <a:pt x="166000" y="265497"/>
                          <a:pt x="173711" y="260491"/>
                          <a:pt x="181939" y="257155"/>
                        </a:cubicBezTo>
                        <a:lnTo>
                          <a:pt x="298444" y="182806"/>
                        </a:lnTo>
                        <a:lnTo>
                          <a:pt x="392119" y="26"/>
                        </a:lnTo>
                        <a:cubicBezTo>
                          <a:pt x="446927" y="-1866"/>
                          <a:pt x="570604" y="96302"/>
                          <a:pt x="624762" y="1390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95" name="グループ化 894"/>
              <p:cNvGrpSpPr/>
              <p:nvPr/>
            </p:nvGrpSpPr>
            <p:grpSpPr>
              <a:xfrm>
                <a:off x="429364" y="4342321"/>
                <a:ext cx="1317984" cy="589372"/>
                <a:chOff x="14779" y="5780479"/>
                <a:chExt cx="1317984" cy="589372"/>
              </a:xfrm>
            </p:grpSpPr>
            <p:sp>
              <p:nvSpPr>
                <p:cNvPr id="897" name="台形 896"/>
                <p:cNvSpPr/>
                <p:nvPr/>
              </p:nvSpPr>
              <p:spPr>
                <a:xfrm rot="1541758" flipH="1">
                  <a:off x="249632" y="5780479"/>
                  <a:ext cx="164442" cy="82926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8" name="台形 897"/>
                <p:cNvSpPr/>
                <p:nvPr/>
              </p:nvSpPr>
              <p:spPr>
                <a:xfrm rot="20058242">
                  <a:off x="933468" y="5780479"/>
                  <a:ext cx="164442" cy="82926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9" name="片側の 2 つの角を丸めた四角形 985"/>
                <p:cNvSpPr/>
                <p:nvPr/>
              </p:nvSpPr>
              <p:spPr>
                <a:xfrm rot="12357779" flipH="1">
                  <a:off x="108894" y="5823130"/>
                  <a:ext cx="176676" cy="5467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0" name="片側の 2 つの角を丸めた四角形 993"/>
                <p:cNvSpPr/>
                <p:nvPr/>
              </p:nvSpPr>
              <p:spPr>
                <a:xfrm rot="9242221">
                  <a:off x="1061973" y="5823130"/>
                  <a:ext cx="176676" cy="5467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1" name="角丸四角形 177"/>
                <p:cNvSpPr/>
                <p:nvPr/>
              </p:nvSpPr>
              <p:spPr>
                <a:xfrm rot="9347365" flipH="1">
                  <a:off x="14779" y="6122580"/>
                  <a:ext cx="441626" cy="175896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2" name="角丸四角形 177"/>
                <p:cNvSpPr/>
                <p:nvPr/>
              </p:nvSpPr>
              <p:spPr>
                <a:xfrm rot="12252635">
                  <a:off x="891137" y="6122580"/>
                  <a:ext cx="441626" cy="175896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96" name="円/楕円 837"/>
              <p:cNvSpPr/>
              <p:nvPr/>
            </p:nvSpPr>
            <p:spPr>
              <a:xfrm>
                <a:off x="797437" y="3776004"/>
                <a:ext cx="537370" cy="549044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95" name="グループ化 994"/>
            <p:cNvGrpSpPr/>
            <p:nvPr/>
          </p:nvGrpSpPr>
          <p:grpSpPr>
            <a:xfrm>
              <a:off x="3155457" y="5704750"/>
              <a:ext cx="930530" cy="652234"/>
              <a:chOff x="1767006" y="2010603"/>
              <a:chExt cx="848972" cy="739218"/>
            </a:xfrm>
          </p:grpSpPr>
          <p:sp>
            <p:nvSpPr>
              <p:cNvPr id="996" name="四角形: 上の 2 つの角を丸める 995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olidDmnd">
                <a:fgClr>
                  <a:sysClr val="windowText" lastClr="000000">
                    <a:lumMod val="50000"/>
                    <a:lumOff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97" name="四角形: 上の 2 つの角を丸める 996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98" name="平行四辺形 997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99" name="平行四辺形 998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00" name="四角形: 上の 2 つの角を丸める 999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01" name="四角形: 上の 2 つの角を丸める 1000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5" name="グループ化 14"/>
          <p:cNvGrpSpPr>
            <a:grpSpLocks noChangeAspect="1"/>
          </p:cNvGrpSpPr>
          <p:nvPr/>
        </p:nvGrpSpPr>
        <p:grpSpPr>
          <a:xfrm>
            <a:off x="6033121" y="5096781"/>
            <a:ext cx="1738801" cy="1194201"/>
            <a:chOff x="6654463" y="4650982"/>
            <a:chExt cx="2484002" cy="1706002"/>
          </a:xfrm>
        </p:grpSpPr>
        <p:grpSp>
          <p:nvGrpSpPr>
            <p:cNvPr id="2302" name="グループ化 2301"/>
            <p:cNvGrpSpPr/>
            <p:nvPr/>
          </p:nvGrpSpPr>
          <p:grpSpPr>
            <a:xfrm>
              <a:off x="6654463" y="4765169"/>
              <a:ext cx="2237993" cy="1591814"/>
              <a:chOff x="6654463" y="1356126"/>
              <a:chExt cx="2237993" cy="1591814"/>
            </a:xfrm>
          </p:grpSpPr>
          <p:grpSp>
            <p:nvGrpSpPr>
              <p:cNvPr id="2303" name="グループ化 2302"/>
              <p:cNvGrpSpPr/>
              <p:nvPr/>
            </p:nvGrpSpPr>
            <p:grpSpPr>
              <a:xfrm>
                <a:off x="8364843" y="1356126"/>
                <a:ext cx="450332" cy="1043962"/>
                <a:chOff x="5752655" y="2628900"/>
                <a:chExt cx="736175" cy="1706603"/>
              </a:xfrm>
            </p:grpSpPr>
            <p:grpSp>
              <p:nvGrpSpPr>
                <p:cNvPr id="2343" name="グループ化 2342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2353" name="片側の 2 つの角を丸めた四角形 1047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54" name="片側の 2 つの角を丸めた四角形 1048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2344" name="グループ化 2343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2349" name="円/楕円 1043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2350" name="グループ化 2349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2351" name="片側の 2 つの角を丸めた四角形 1045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352" name="片側の 2 つの角を丸めた四角形 1046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2345" name="グループ化 2344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2347" name="片側の 2 つの角を丸めた四角形 1041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48" name="片側の 2 つの角を丸めた四角形 1042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2346" name="台形 2345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2304" name="グループ化 2303"/>
              <p:cNvGrpSpPr/>
              <p:nvPr/>
            </p:nvGrpSpPr>
            <p:grpSpPr>
              <a:xfrm>
                <a:off x="6654463" y="1485975"/>
                <a:ext cx="2237993" cy="1461965"/>
                <a:chOff x="592932" y="1815303"/>
                <a:chExt cx="2433742" cy="1589838"/>
              </a:xfrm>
            </p:grpSpPr>
            <p:grpSp>
              <p:nvGrpSpPr>
                <p:cNvPr id="2305" name="グループ化 2304"/>
                <p:cNvGrpSpPr/>
                <p:nvPr/>
              </p:nvGrpSpPr>
              <p:grpSpPr>
                <a:xfrm>
                  <a:off x="2371322" y="2289237"/>
                  <a:ext cx="577993" cy="520752"/>
                  <a:chOff x="850029" y="306929"/>
                  <a:chExt cx="577993" cy="520752"/>
                </a:xfrm>
              </p:grpSpPr>
              <p:sp>
                <p:nvSpPr>
                  <p:cNvPr id="2338" name="正方形/長方形 2337"/>
                  <p:cNvSpPr/>
                  <p:nvPr/>
                </p:nvSpPr>
                <p:spPr>
                  <a:xfrm>
                    <a:off x="904621" y="695342"/>
                    <a:ext cx="523401" cy="132339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39" name="正方形/長方形 2338"/>
                  <p:cNvSpPr/>
                  <p:nvPr/>
                </p:nvSpPr>
                <p:spPr>
                  <a:xfrm>
                    <a:off x="881130" y="610645"/>
                    <a:ext cx="523401" cy="84697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40" name="正方形/長方形 2339"/>
                  <p:cNvSpPr/>
                  <p:nvPr/>
                </p:nvSpPr>
                <p:spPr>
                  <a:xfrm>
                    <a:off x="904621" y="478307"/>
                    <a:ext cx="523401" cy="132339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41" name="正方形/長方形 2340"/>
                  <p:cNvSpPr/>
                  <p:nvPr/>
                </p:nvSpPr>
                <p:spPr>
                  <a:xfrm>
                    <a:off x="850029" y="393610"/>
                    <a:ext cx="523401" cy="86020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42" name="正方形/長方形 2341"/>
                  <p:cNvSpPr/>
                  <p:nvPr/>
                </p:nvSpPr>
                <p:spPr>
                  <a:xfrm>
                    <a:off x="881130" y="306929"/>
                    <a:ext cx="523401" cy="86020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2306" name="グループ化 2305"/>
                <p:cNvGrpSpPr/>
                <p:nvPr/>
              </p:nvGrpSpPr>
              <p:grpSpPr>
                <a:xfrm>
                  <a:off x="592932" y="1815303"/>
                  <a:ext cx="2433742" cy="1589838"/>
                  <a:chOff x="592932" y="1815303"/>
                  <a:chExt cx="2433742" cy="1589838"/>
                </a:xfrm>
              </p:grpSpPr>
              <p:grpSp>
                <p:nvGrpSpPr>
                  <p:cNvPr id="2307" name="グループ化 2306"/>
                  <p:cNvGrpSpPr/>
                  <p:nvPr/>
                </p:nvGrpSpPr>
                <p:grpSpPr>
                  <a:xfrm>
                    <a:off x="2014429" y="1884781"/>
                    <a:ext cx="354342" cy="927374"/>
                    <a:chOff x="4130095" y="1815303"/>
                    <a:chExt cx="246642" cy="1080297"/>
                  </a:xfrm>
                </p:grpSpPr>
                <p:grpSp>
                  <p:nvGrpSpPr>
                    <p:cNvPr id="2334" name="グループ化 2333"/>
                    <p:cNvGrpSpPr/>
                    <p:nvPr/>
                  </p:nvGrpSpPr>
                  <p:grpSpPr>
                    <a:xfrm>
                      <a:off x="4130095" y="1815303"/>
                      <a:ext cx="246642" cy="1080297"/>
                      <a:chOff x="4130095" y="1815303"/>
                      <a:chExt cx="1319349" cy="805033"/>
                    </a:xfrm>
                  </p:grpSpPr>
                  <p:sp>
                    <p:nvSpPr>
                      <p:cNvPr id="2336" name="正方形/長方形 2335"/>
                      <p:cNvSpPr/>
                      <p:nvPr/>
                    </p:nvSpPr>
                    <p:spPr>
                      <a:xfrm>
                        <a:off x="4130095" y="1815303"/>
                        <a:ext cx="1247917" cy="805033"/>
                      </a:xfrm>
                      <a:prstGeom prst="rect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2337" name="正方形/長方形 2336"/>
                      <p:cNvSpPr/>
                      <p:nvPr/>
                    </p:nvSpPr>
                    <p:spPr>
                      <a:xfrm>
                        <a:off x="4445524" y="1815303"/>
                        <a:ext cx="1003920" cy="805033"/>
                      </a:xfrm>
                      <a:prstGeom prst="rect">
                        <a:avLst/>
                      </a:prstGeom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2335" name="正方形/長方形 2334"/>
                    <p:cNvSpPr/>
                    <p:nvPr/>
                  </p:nvSpPr>
                  <p:spPr>
                    <a:xfrm>
                      <a:off x="4243417" y="1815303"/>
                      <a:ext cx="81023" cy="1080297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2308" name="グループ化 2307"/>
                  <p:cNvGrpSpPr/>
                  <p:nvPr/>
                </p:nvGrpSpPr>
                <p:grpSpPr>
                  <a:xfrm>
                    <a:off x="592932" y="1815303"/>
                    <a:ext cx="2433742" cy="1589838"/>
                    <a:chOff x="592932" y="1815303"/>
                    <a:chExt cx="2433742" cy="1589838"/>
                  </a:xfrm>
                </p:grpSpPr>
                <p:grpSp>
                  <p:nvGrpSpPr>
                    <p:cNvPr id="2309" name="グループ化 2308"/>
                    <p:cNvGrpSpPr/>
                    <p:nvPr/>
                  </p:nvGrpSpPr>
                  <p:grpSpPr>
                    <a:xfrm>
                      <a:off x="2708431" y="2424897"/>
                      <a:ext cx="213459" cy="392660"/>
                      <a:chOff x="2340698" y="1769937"/>
                      <a:chExt cx="307272" cy="565230"/>
                    </a:xfrm>
                  </p:grpSpPr>
                  <p:sp>
                    <p:nvSpPr>
                      <p:cNvPr id="2328" name="1 つの角を丸めた四角形 1820"/>
                      <p:cNvSpPr/>
                      <p:nvPr/>
                    </p:nvSpPr>
                    <p:spPr>
                      <a:xfrm>
                        <a:off x="2529893" y="1789149"/>
                        <a:ext cx="45719" cy="426954"/>
                      </a:xfrm>
                      <a:prstGeom prst="round1Rect">
                        <a:avLst/>
                      </a:prstGeom>
                      <a:solidFill>
                        <a:srgbClr val="70AD47">
                          <a:lumMod val="75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2329" name="1 つの角を丸めた四角形 1821"/>
                      <p:cNvSpPr/>
                      <p:nvPr/>
                    </p:nvSpPr>
                    <p:spPr>
                      <a:xfrm rot="20830602">
                        <a:off x="2382001" y="1769937"/>
                        <a:ext cx="45719" cy="538156"/>
                      </a:xfrm>
                      <a:prstGeom prst="round1Rect">
                        <a:avLst/>
                      </a:prstGeom>
                      <a:solidFill>
                        <a:srgbClr val="E7E6E6">
                          <a:lumMod val="25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2330" name="五角形 2329"/>
                      <p:cNvSpPr/>
                      <p:nvPr/>
                    </p:nvSpPr>
                    <p:spPr>
                      <a:xfrm>
                        <a:off x="2446731" y="1896957"/>
                        <a:ext cx="61489" cy="213477"/>
                      </a:xfrm>
                      <a:prstGeom prst="pentagon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2331" name="五角形 2330"/>
                      <p:cNvSpPr/>
                      <p:nvPr/>
                    </p:nvSpPr>
                    <p:spPr>
                      <a:xfrm rot="1576071">
                        <a:off x="2586481" y="1872699"/>
                        <a:ext cx="61489" cy="213477"/>
                      </a:xfrm>
                      <a:prstGeom prst="pentagon">
                        <a:avLst/>
                      </a:prstGeom>
                      <a:solidFill>
                        <a:srgbClr val="C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2332" name="台形 2331"/>
                      <p:cNvSpPr/>
                      <p:nvPr/>
                    </p:nvSpPr>
                    <p:spPr>
                      <a:xfrm rot="10800000">
                        <a:off x="2340698" y="2030364"/>
                        <a:ext cx="295346" cy="304803"/>
                      </a:xfrm>
                      <a:prstGeom prst="trapezoid">
                        <a:avLst>
                          <a:gd name="adj" fmla="val 13315"/>
                        </a:avLst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2333" name="台形 2332"/>
                      <p:cNvSpPr/>
                      <p:nvPr/>
                    </p:nvSpPr>
                    <p:spPr>
                      <a:xfrm rot="10800000">
                        <a:off x="2383560" y="2030363"/>
                        <a:ext cx="209754" cy="304803"/>
                      </a:xfrm>
                      <a:prstGeom prst="trapezoid">
                        <a:avLst>
                          <a:gd name="adj" fmla="val 13315"/>
                        </a:avLst>
                      </a:prstGeom>
                      <a:solidFill>
                        <a:srgbClr val="ED7D31">
                          <a:lumMod val="75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grpSp>
                  <p:nvGrpSpPr>
                    <p:cNvPr id="2310" name="グループ化 2309"/>
                    <p:cNvGrpSpPr/>
                    <p:nvPr/>
                  </p:nvGrpSpPr>
                  <p:grpSpPr>
                    <a:xfrm>
                      <a:off x="592932" y="2814321"/>
                      <a:ext cx="2433742" cy="590820"/>
                      <a:chOff x="592932" y="2814321"/>
                      <a:chExt cx="2433742" cy="590820"/>
                    </a:xfrm>
                  </p:grpSpPr>
                  <p:sp>
                    <p:nvSpPr>
                      <p:cNvPr id="2321" name="正方形/長方形 4"/>
                      <p:cNvSpPr/>
                      <p:nvPr/>
                    </p:nvSpPr>
                    <p:spPr>
                      <a:xfrm>
                        <a:off x="904621" y="2859906"/>
                        <a:ext cx="2051251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" lastClr="FFFFFF">
                          <a:lumMod val="7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2322" name="正方形/長方形 4"/>
                      <p:cNvSpPr/>
                      <p:nvPr/>
                    </p:nvSpPr>
                    <p:spPr>
                      <a:xfrm>
                        <a:off x="974672" y="2859906"/>
                        <a:ext cx="1905054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Text" lastClr="000000">
                          <a:lumMod val="85000"/>
                          <a:lumOff val="1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2323" name="正方形/長方形 2322"/>
                      <p:cNvSpPr/>
                      <p:nvPr/>
                    </p:nvSpPr>
                    <p:spPr>
                      <a:xfrm>
                        <a:off x="904621" y="2859906"/>
                        <a:ext cx="2051251" cy="59552"/>
                      </a:xfrm>
                      <a:prstGeom prst="rect">
                        <a:avLst/>
                      </a:prstGeom>
                      <a:solidFill>
                        <a:srgbClr val="000000">
                          <a:alpha val="50196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2324" name="正方形/長方形 4"/>
                      <p:cNvSpPr/>
                      <p:nvPr/>
                    </p:nvSpPr>
                    <p:spPr>
                      <a:xfrm>
                        <a:off x="728043" y="2859906"/>
                        <a:ext cx="174880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Text" lastClr="000000">
                          <a:lumMod val="65000"/>
                          <a:lumOff val="3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2325" name="正方形/長方形 2324"/>
                      <p:cNvSpPr/>
                      <p:nvPr/>
                    </p:nvSpPr>
                    <p:spPr>
                      <a:xfrm>
                        <a:off x="642938" y="2814321"/>
                        <a:ext cx="2383736" cy="55702"/>
                      </a:xfrm>
                      <a:prstGeom prst="rect">
                        <a:avLst/>
                      </a:prstGeom>
                      <a:solidFill>
                        <a:sysClr val="window" lastClr="FFFFFF">
                          <a:lumMod val="50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2326" name="正方形/長方形 4"/>
                      <p:cNvSpPr/>
                      <p:nvPr/>
                    </p:nvSpPr>
                    <p:spPr>
                      <a:xfrm>
                        <a:off x="2661613" y="2873140"/>
                        <a:ext cx="218113" cy="532001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2327" name="正方形/長方形 2326"/>
                      <p:cNvSpPr/>
                      <p:nvPr/>
                    </p:nvSpPr>
                    <p:spPr>
                      <a:xfrm>
                        <a:off x="592932" y="2814321"/>
                        <a:ext cx="341281" cy="55017"/>
                      </a:xfrm>
                      <a:prstGeom prst="rect">
                        <a:avLst/>
                      </a:prstGeom>
                      <a:solidFill>
                        <a:srgbClr val="E7E6E6">
                          <a:lumMod val="25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grpSp>
                  <p:nvGrpSpPr>
                    <p:cNvPr id="2311" name="グループ化 2310"/>
                    <p:cNvGrpSpPr/>
                    <p:nvPr/>
                  </p:nvGrpSpPr>
                  <p:grpSpPr>
                    <a:xfrm flipV="1">
                      <a:off x="1323639" y="2514531"/>
                      <a:ext cx="276746" cy="255397"/>
                      <a:chOff x="2461842" y="3302144"/>
                      <a:chExt cx="276746" cy="255397"/>
                    </a:xfr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</p:grpSpPr>
                  <p:sp>
                    <p:nvSpPr>
                      <p:cNvPr id="2319" name="平行四辺形 2318"/>
                      <p:cNvSpPr/>
                      <p:nvPr/>
                    </p:nvSpPr>
                    <p:spPr>
                      <a:xfrm>
                        <a:off x="2461842" y="3302144"/>
                        <a:ext cx="249550" cy="255397"/>
                      </a:xfrm>
                      <a:prstGeom prst="parallelogram">
                        <a:avLst>
                          <a:gd name="adj" fmla="val 15901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2320" name="平行四辺形 2319"/>
                      <p:cNvSpPr/>
                      <p:nvPr/>
                    </p:nvSpPr>
                    <p:spPr>
                      <a:xfrm>
                        <a:off x="2489038" y="3302144"/>
                        <a:ext cx="249550" cy="255397"/>
                      </a:xfrm>
                      <a:prstGeom prst="parallelogram">
                        <a:avLst>
                          <a:gd name="adj" fmla="val 15901"/>
                        </a:avLst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2312" name="正方形/長方形 2311"/>
                    <p:cNvSpPr/>
                    <p:nvPr/>
                  </p:nvSpPr>
                  <p:spPr>
                    <a:xfrm>
                      <a:off x="748720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313" name="正方形/長方形 2312"/>
                    <p:cNvSpPr/>
                    <p:nvPr/>
                  </p:nvSpPr>
                  <p:spPr>
                    <a:xfrm>
                      <a:off x="820157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314" name="正方形/長方形 2313"/>
                    <p:cNvSpPr/>
                    <p:nvPr/>
                  </p:nvSpPr>
                  <p:spPr>
                    <a:xfrm>
                      <a:off x="883218" y="1874667"/>
                      <a:ext cx="1136082" cy="69431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00B0F0"/>
                        </a:gs>
                        <a:gs pos="74000">
                          <a:srgbClr val="5B9BD5">
                            <a:lumMod val="45000"/>
                            <a:lumOff val="55000"/>
                          </a:srgbClr>
                        </a:gs>
                        <a:gs pos="83000">
                          <a:srgbClr val="5B9BD5">
                            <a:lumMod val="45000"/>
                            <a:lumOff val="55000"/>
                          </a:srgbClr>
                        </a:gs>
                        <a:gs pos="100000">
                          <a:srgbClr val="5B9BD5">
                            <a:lumMod val="30000"/>
                            <a:lumOff val="70000"/>
                          </a:srgbClr>
                        </a:gs>
                      </a:gsLst>
                      <a:lin ang="18900000" scaled="1"/>
                      <a:tileRect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grpSp>
                  <p:nvGrpSpPr>
                    <p:cNvPr id="2315" name="グループ化 2314"/>
                    <p:cNvGrpSpPr/>
                    <p:nvPr/>
                  </p:nvGrpSpPr>
                  <p:grpSpPr>
                    <a:xfrm>
                      <a:off x="1216337" y="2738636"/>
                      <a:ext cx="476526" cy="76877"/>
                      <a:chOff x="1961514" y="3430036"/>
                      <a:chExt cx="799375" cy="127504"/>
                    </a:xfr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</p:grpSpPr>
                  <p:sp>
                    <p:nvSpPr>
                      <p:cNvPr id="2317" name="四角形: 上の 2 つの角を丸める 2316"/>
                      <p:cNvSpPr/>
                      <p:nvPr/>
                    </p:nvSpPr>
                    <p:spPr>
                      <a:xfrm>
                        <a:off x="1961514" y="3430036"/>
                        <a:ext cx="637717" cy="127504"/>
                      </a:xfrm>
                      <a:prstGeom prst="round2SameRect">
                        <a:avLst>
                          <a:gd name="adj1" fmla="val 38877"/>
                          <a:gd name="adj2" fmla="val 0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2318" name="四角形: 上の 2 つの角を丸める 2317"/>
                      <p:cNvSpPr/>
                      <p:nvPr/>
                    </p:nvSpPr>
                    <p:spPr>
                      <a:xfrm>
                        <a:off x="2123172" y="3430036"/>
                        <a:ext cx="637717" cy="127504"/>
                      </a:xfrm>
                      <a:prstGeom prst="round2SameRect">
                        <a:avLst>
                          <a:gd name="adj1" fmla="val 38877"/>
                          <a:gd name="adj2" fmla="val 0"/>
                        </a:avLst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2316" name="正方形/長方形 2315"/>
                    <p:cNvSpPr/>
                    <p:nvPr/>
                  </p:nvSpPr>
                  <p:spPr>
                    <a:xfrm>
                      <a:off x="1444115" y="2762491"/>
                      <a:ext cx="1032659" cy="48822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</p:grpSp>
        </p:grpSp>
        <p:grpSp>
          <p:nvGrpSpPr>
            <p:cNvPr id="823" name="グループ化 822"/>
            <p:cNvGrpSpPr/>
            <p:nvPr/>
          </p:nvGrpSpPr>
          <p:grpSpPr>
            <a:xfrm>
              <a:off x="7820481" y="4650982"/>
              <a:ext cx="1317984" cy="1354335"/>
              <a:chOff x="2679645" y="3753768"/>
              <a:chExt cx="1317984" cy="1354335"/>
            </a:xfrm>
          </p:grpSpPr>
          <p:grpSp>
            <p:nvGrpSpPr>
              <p:cNvPr id="824" name="グループ化 823"/>
              <p:cNvGrpSpPr/>
              <p:nvPr/>
            </p:nvGrpSpPr>
            <p:grpSpPr>
              <a:xfrm>
                <a:off x="3002958" y="3845613"/>
                <a:ext cx="686017" cy="1262490"/>
                <a:chOff x="3010324" y="4763016"/>
                <a:chExt cx="686017" cy="1262490"/>
              </a:xfrm>
            </p:grpSpPr>
            <p:sp>
              <p:nvSpPr>
                <p:cNvPr id="840" name="片側の 2 つの角を丸めた四角形 1153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1" name="円/楕円 774"/>
                <p:cNvSpPr/>
                <p:nvPr/>
              </p:nvSpPr>
              <p:spPr>
                <a:xfrm rot="20700000">
                  <a:off x="3010324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2" name="円/楕円 775"/>
                <p:cNvSpPr/>
                <p:nvPr/>
              </p:nvSpPr>
              <p:spPr>
                <a:xfrm rot="900000" flipH="1">
                  <a:off x="3521406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3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4" name="片側の 2 つの角を丸めた四角形 1438"/>
                <p:cNvSpPr/>
                <p:nvPr/>
              </p:nvSpPr>
              <p:spPr>
                <a:xfrm>
                  <a:off x="3042292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5" name="台形 844"/>
                <p:cNvSpPr/>
                <p:nvPr/>
              </p:nvSpPr>
              <p:spPr>
                <a:xfrm>
                  <a:off x="3212482" y="5463464"/>
                  <a:ext cx="254350" cy="60364"/>
                </a:xfrm>
                <a:prstGeom prst="trapezoid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25" name="グループ化 824"/>
              <p:cNvGrpSpPr/>
              <p:nvPr/>
            </p:nvGrpSpPr>
            <p:grpSpPr>
              <a:xfrm>
                <a:off x="2891664" y="4054924"/>
                <a:ext cx="893946" cy="349793"/>
                <a:chOff x="226798" y="5493082"/>
                <a:chExt cx="893946" cy="349793"/>
              </a:xfrm>
            </p:grpSpPr>
            <p:grpSp>
              <p:nvGrpSpPr>
                <p:cNvPr id="834" name="グループ化 833"/>
                <p:cNvGrpSpPr/>
                <p:nvPr/>
              </p:nvGrpSpPr>
              <p:grpSpPr>
                <a:xfrm rot="4045281" flipH="1">
                  <a:off x="168604" y="5551276"/>
                  <a:ext cx="349793" cy="233405"/>
                  <a:chOff x="5091767" y="1806039"/>
                  <a:chExt cx="668616" cy="446146"/>
                </a:xfrm>
              </p:grpSpPr>
              <p:sp>
                <p:nvSpPr>
                  <p:cNvPr id="838" name="角丸四角形 986"/>
                  <p:cNvSpPr/>
                  <p:nvPr/>
                </p:nvSpPr>
                <p:spPr>
                  <a:xfrm rot="19595564">
                    <a:off x="5439969" y="1865857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39" name="フリーフォーム 987"/>
                  <p:cNvSpPr/>
                  <p:nvPr/>
                </p:nvSpPr>
                <p:spPr>
                  <a:xfrm rot="11700000">
                    <a:off x="5091767" y="1806039"/>
                    <a:ext cx="548539" cy="446146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  <a:gd name="connsiteX0" fmla="*/ 720505 w 759541"/>
                      <a:gd name="connsiteY0" fmla="*/ 393157 h 508130"/>
                      <a:gd name="connsiteX1" fmla="*/ 663874 w 759541"/>
                      <a:gd name="connsiteY1" fmla="*/ 394581 h 508130"/>
                      <a:gd name="connsiteX2" fmla="*/ 467036 w 759541"/>
                      <a:gd name="connsiteY2" fmla="*/ 318789 h 508130"/>
                      <a:gd name="connsiteX3" fmla="*/ 244987 w 759541"/>
                      <a:gd name="connsiteY3" fmla="*/ 379825 h 508130"/>
                      <a:gd name="connsiteX4" fmla="*/ 116682 w 759541"/>
                      <a:gd name="connsiteY4" fmla="*/ 508130 h 508130"/>
                      <a:gd name="connsiteX5" fmla="*/ 20019 w 759541"/>
                      <a:gd name="connsiteY5" fmla="*/ 508130 h 508130"/>
                      <a:gd name="connsiteX6" fmla="*/ 20019 w 759541"/>
                      <a:gd name="connsiteY6" fmla="*/ 508129 h 508130"/>
                      <a:gd name="connsiteX7" fmla="*/ 20019 w 759541"/>
                      <a:gd name="connsiteY7" fmla="*/ 411466 h 508130"/>
                      <a:gd name="connsiteX8" fmla="*/ 159327 w 759541"/>
                      <a:gd name="connsiteY8" fmla="*/ 272159 h 508130"/>
                      <a:gd name="connsiteX9" fmla="*/ 181939 w 759541"/>
                      <a:gd name="connsiteY9" fmla="*/ 257144 h 508130"/>
                      <a:gd name="connsiteX10" fmla="*/ 298444 w 759541"/>
                      <a:gd name="connsiteY10" fmla="*/ 182795 h 508130"/>
                      <a:gd name="connsiteX11" fmla="*/ 392119 w 759541"/>
                      <a:gd name="connsiteY11" fmla="*/ 15 h 508130"/>
                      <a:gd name="connsiteX12" fmla="*/ 613135 w 759541"/>
                      <a:gd name="connsiteY12" fmla="*/ 216420 h 508130"/>
                      <a:gd name="connsiteX13" fmla="*/ 717066 w 759541"/>
                      <a:gd name="connsiteY13" fmla="*/ 256439 h 508130"/>
                      <a:gd name="connsiteX14" fmla="*/ 758116 w 759541"/>
                      <a:gd name="connsiteY14" fmla="*/ 295476 h 508130"/>
                      <a:gd name="connsiteX15" fmla="*/ 759541 w 759541"/>
                      <a:gd name="connsiteY15" fmla="*/ 352106 h 508130"/>
                      <a:gd name="connsiteX16" fmla="*/ 743761 w 759541"/>
                      <a:gd name="connsiteY16" fmla="*/ 376901 h 508130"/>
                      <a:gd name="connsiteX17" fmla="*/ 720505 w 759541"/>
                      <a:gd name="connsiteY17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17066 w 759541"/>
                      <a:gd name="connsiteY12" fmla="*/ 256439 h 508130"/>
                      <a:gd name="connsiteX13" fmla="*/ 758116 w 759541"/>
                      <a:gd name="connsiteY13" fmla="*/ 295476 h 508130"/>
                      <a:gd name="connsiteX14" fmla="*/ 759541 w 759541"/>
                      <a:gd name="connsiteY14" fmla="*/ 352106 h 508130"/>
                      <a:gd name="connsiteX15" fmla="*/ 743761 w 759541"/>
                      <a:gd name="connsiteY15" fmla="*/ 376901 h 508130"/>
                      <a:gd name="connsiteX16" fmla="*/ 720505 w 759541"/>
                      <a:gd name="connsiteY16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8116 w 759541"/>
                      <a:gd name="connsiteY12" fmla="*/ 295476 h 508130"/>
                      <a:gd name="connsiteX13" fmla="*/ 759541 w 759541"/>
                      <a:gd name="connsiteY13" fmla="*/ 352106 h 508130"/>
                      <a:gd name="connsiteX14" fmla="*/ 743761 w 759541"/>
                      <a:gd name="connsiteY14" fmla="*/ 376901 h 508130"/>
                      <a:gd name="connsiteX15" fmla="*/ 720505 w 759541"/>
                      <a:gd name="connsiteY15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9541 w 759541"/>
                      <a:gd name="connsiteY12" fmla="*/ 352106 h 508130"/>
                      <a:gd name="connsiteX13" fmla="*/ 743761 w 759541"/>
                      <a:gd name="connsiteY13" fmla="*/ 376901 h 508130"/>
                      <a:gd name="connsiteX14" fmla="*/ 720505 w 759541"/>
                      <a:gd name="connsiteY14" fmla="*/ 393157 h 508130"/>
                      <a:gd name="connsiteX0" fmla="*/ 720505 w 743761"/>
                      <a:gd name="connsiteY0" fmla="*/ 393157 h 508130"/>
                      <a:gd name="connsiteX1" fmla="*/ 467036 w 743761"/>
                      <a:gd name="connsiteY1" fmla="*/ 318789 h 508130"/>
                      <a:gd name="connsiteX2" fmla="*/ 244987 w 743761"/>
                      <a:gd name="connsiteY2" fmla="*/ 379825 h 508130"/>
                      <a:gd name="connsiteX3" fmla="*/ 116682 w 743761"/>
                      <a:gd name="connsiteY3" fmla="*/ 508130 h 508130"/>
                      <a:gd name="connsiteX4" fmla="*/ 20019 w 743761"/>
                      <a:gd name="connsiteY4" fmla="*/ 508130 h 508130"/>
                      <a:gd name="connsiteX5" fmla="*/ 20019 w 743761"/>
                      <a:gd name="connsiteY5" fmla="*/ 508129 h 508130"/>
                      <a:gd name="connsiteX6" fmla="*/ 20019 w 743761"/>
                      <a:gd name="connsiteY6" fmla="*/ 411466 h 508130"/>
                      <a:gd name="connsiteX7" fmla="*/ 159327 w 743761"/>
                      <a:gd name="connsiteY7" fmla="*/ 272159 h 508130"/>
                      <a:gd name="connsiteX8" fmla="*/ 181939 w 743761"/>
                      <a:gd name="connsiteY8" fmla="*/ 257144 h 508130"/>
                      <a:gd name="connsiteX9" fmla="*/ 298444 w 743761"/>
                      <a:gd name="connsiteY9" fmla="*/ 182795 h 508130"/>
                      <a:gd name="connsiteX10" fmla="*/ 392119 w 743761"/>
                      <a:gd name="connsiteY10" fmla="*/ 15 h 508130"/>
                      <a:gd name="connsiteX11" fmla="*/ 613135 w 743761"/>
                      <a:gd name="connsiteY11" fmla="*/ 216420 h 508130"/>
                      <a:gd name="connsiteX12" fmla="*/ 743761 w 743761"/>
                      <a:gd name="connsiteY12" fmla="*/ 376901 h 508130"/>
                      <a:gd name="connsiteX13" fmla="*/ 720505 w 743761"/>
                      <a:gd name="connsiteY13" fmla="*/ 393157 h 508130"/>
                      <a:gd name="connsiteX0" fmla="*/ 720505 w 720505"/>
                      <a:gd name="connsiteY0" fmla="*/ 393157 h 508130"/>
                      <a:gd name="connsiteX1" fmla="*/ 467036 w 720505"/>
                      <a:gd name="connsiteY1" fmla="*/ 318789 h 508130"/>
                      <a:gd name="connsiteX2" fmla="*/ 244987 w 720505"/>
                      <a:gd name="connsiteY2" fmla="*/ 379825 h 508130"/>
                      <a:gd name="connsiteX3" fmla="*/ 116682 w 720505"/>
                      <a:gd name="connsiteY3" fmla="*/ 508130 h 508130"/>
                      <a:gd name="connsiteX4" fmla="*/ 20019 w 720505"/>
                      <a:gd name="connsiteY4" fmla="*/ 508130 h 508130"/>
                      <a:gd name="connsiteX5" fmla="*/ 20019 w 720505"/>
                      <a:gd name="connsiteY5" fmla="*/ 508129 h 508130"/>
                      <a:gd name="connsiteX6" fmla="*/ 20019 w 720505"/>
                      <a:gd name="connsiteY6" fmla="*/ 411466 h 508130"/>
                      <a:gd name="connsiteX7" fmla="*/ 159327 w 720505"/>
                      <a:gd name="connsiteY7" fmla="*/ 272159 h 508130"/>
                      <a:gd name="connsiteX8" fmla="*/ 181939 w 720505"/>
                      <a:gd name="connsiteY8" fmla="*/ 257144 h 508130"/>
                      <a:gd name="connsiteX9" fmla="*/ 298444 w 720505"/>
                      <a:gd name="connsiteY9" fmla="*/ 182795 h 508130"/>
                      <a:gd name="connsiteX10" fmla="*/ 392119 w 720505"/>
                      <a:gd name="connsiteY10" fmla="*/ 15 h 508130"/>
                      <a:gd name="connsiteX11" fmla="*/ 613135 w 720505"/>
                      <a:gd name="connsiteY11" fmla="*/ 216420 h 508130"/>
                      <a:gd name="connsiteX12" fmla="*/ 720505 w 720505"/>
                      <a:gd name="connsiteY12" fmla="*/ 393157 h 508130"/>
                      <a:gd name="connsiteX0" fmla="*/ 613135 w 613134"/>
                      <a:gd name="connsiteY0" fmla="*/ 216420 h 508130"/>
                      <a:gd name="connsiteX1" fmla="*/ 467036 w 613134"/>
                      <a:gd name="connsiteY1" fmla="*/ 318789 h 508130"/>
                      <a:gd name="connsiteX2" fmla="*/ 244987 w 613134"/>
                      <a:gd name="connsiteY2" fmla="*/ 379825 h 508130"/>
                      <a:gd name="connsiteX3" fmla="*/ 116682 w 613134"/>
                      <a:gd name="connsiteY3" fmla="*/ 508130 h 508130"/>
                      <a:gd name="connsiteX4" fmla="*/ 20019 w 613134"/>
                      <a:gd name="connsiteY4" fmla="*/ 508130 h 508130"/>
                      <a:gd name="connsiteX5" fmla="*/ 20019 w 613134"/>
                      <a:gd name="connsiteY5" fmla="*/ 508129 h 508130"/>
                      <a:gd name="connsiteX6" fmla="*/ 20019 w 613134"/>
                      <a:gd name="connsiteY6" fmla="*/ 411466 h 508130"/>
                      <a:gd name="connsiteX7" fmla="*/ 159327 w 613134"/>
                      <a:gd name="connsiteY7" fmla="*/ 272159 h 508130"/>
                      <a:gd name="connsiteX8" fmla="*/ 181939 w 613134"/>
                      <a:gd name="connsiteY8" fmla="*/ 257144 h 508130"/>
                      <a:gd name="connsiteX9" fmla="*/ 298444 w 613134"/>
                      <a:gd name="connsiteY9" fmla="*/ 182795 h 508130"/>
                      <a:gd name="connsiteX10" fmla="*/ 392119 w 613134"/>
                      <a:gd name="connsiteY10" fmla="*/ 15 h 508130"/>
                      <a:gd name="connsiteX11" fmla="*/ 613135 w 613134"/>
                      <a:gd name="connsiteY11" fmla="*/ 216420 h 508130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4762" h="508141">
                        <a:moveTo>
                          <a:pt x="624762" y="139039"/>
                        </a:moveTo>
                        <a:cubicBezTo>
                          <a:pt x="572187" y="198959"/>
                          <a:pt x="549227" y="259412"/>
                          <a:pt x="467036" y="318800"/>
                        </a:cubicBezTo>
                        <a:cubicBezTo>
                          <a:pt x="404110" y="364268"/>
                          <a:pt x="319003" y="359491"/>
                          <a:pt x="244987" y="379836"/>
                        </a:cubicBezTo>
                        <a:lnTo>
                          <a:pt x="116682" y="508141"/>
                        </a:lnTo>
                        <a:cubicBezTo>
                          <a:pt x="89990" y="534834"/>
                          <a:pt x="46711" y="534834"/>
                          <a:pt x="20019" y="508141"/>
                        </a:cubicBezTo>
                        <a:lnTo>
                          <a:pt x="20019" y="508140"/>
                        </a:lnTo>
                        <a:cubicBezTo>
                          <a:pt x="-6674" y="481448"/>
                          <a:pt x="-6673" y="438169"/>
                          <a:pt x="20019" y="411477"/>
                        </a:cubicBezTo>
                        <a:lnTo>
                          <a:pt x="159327" y="272170"/>
                        </a:lnTo>
                        <a:cubicBezTo>
                          <a:pt x="166000" y="265497"/>
                          <a:pt x="173711" y="260491"/>
                          <a:pt x="181939" y="257155"/>
                        </a:cubicBezTo>
                        <a:lnTo>
                          <a:pt x="298444" y="182806"/>
                        </a:lnTo>
                        <a:lnTo>
                          <a:pt x="392119" y="26"/>
                        </a:lnTo>
                        <a:cubicBezTo>
                          <a:pt x="446927" y="-1866"/>
                          <a:pt x="570604" y="96302"/>
                          <a:pt x="624762" y="1390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35" name="グループ化 834"/>
                <p:cNvGrpSpPr/>
                <p:nvPr/>
              </p:nvGrpSpPr>
              <p:grpSpPr>
                <a:xfrm rot="17554719">
                  <a:off x="829145" y="5551276"/>
                  <a:ext cx="349793" cy="233405"/>
                  <a:chOff x="5091767" y="1806039"/>
                  <a:chExt cx="668616" cy="446146"/>
                </a:xfrm>
              </p:grpSpPr>
              <p:sp>
                <p:nvSpPr>
                  <p:cNvPr id="836" name="角丸四角形 994"/>
                  <p:cNvSpPr/>
                  <p:nvPr/>
                </p:nvSpPr>
                <p:spPr>
                  <a:xfrm rot="19595564">
                    <a:off x="5439969" y="1865857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37" name="フリーフォーム 995"/>
                  <p:cNvSpPr/>
                  <p:nvPr/>
                </p:nvSpPr>
                <p:spPr>
                  <a:xfrm rot="11700000">
                    <a:off x="5091767" y="1806039"/>
                    <a:ext cx="548539" cy="446146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  <a:gd name="connsiteX0" fmla="*/ 720505 w 759541"/>
                      <a:gd name="connsiteY0" fmla="*/ 393157 h 508130"/>
                      <a:gd name="connsiteX1" fmla="*/ 663874 w 759541"/>
                      <a:gd name="connsiteY1" fmla="*/ 394581 h 508130"/>
                      <a:gd name="connsiteX2" fmla="*/ 467036 w 759541"/>
                      <a:gd name="connsiteY2" fmla="*/ 318789 h 508130"/>
                      <a:gd name="connsiteX3" fmla="*/ 244987 w 759541"/>
                      <a:gd name="connsiteY3" fmla="*/ 379825 h 508130"/>
                      <a:gd name="connsiteX4" fmla="*/ 116682 w 759541"/>
                      <a:gd name="connsiteY4" fmla="*/ 508130 h 508130"/>
                      <a:gd name="connsiteX5" fmla="*/ 20019 w 759541"/>
                      <a:gd name="connsiteY5" fmla="*/ 508130 h 508130"/>
                      <a:gd name="connsiteX6" fmla="*/ 20019 w 759541"/>
                      <a:gd name="connsiteY6" fmla="*/ 508129 h 508130"/>
                      <a:gd name="connsiteX7" fmla="*/ 20019 w 759541"/>
                      <a:gd name="connsiteY7" fmla="*/ 411466 h 508130"/>
                      <a:gd name="connsiteX8" fmla="*/ 159327 w 759541"/>
                      <a:gd name="connsiteY8" fmla="*/ 272159 h 508130"/>
                      <a:gd name="connsiteX9" fmla="*/ 181939 w 759541"/>
                      <a:gd name="connsiteY9" fmla="*/ 257144 h 508130"/>
                      <a:gd name="connsiteX10" fmla="*/ 298444 w 759541"/>
                      <a:gd name="connsiteY10" fmla="*/ 182795 h 508130"/>
                      <a:gd name="connsiteX11" fmla="*/ 392119 w 759541"/>
                      <a:gd name="connsiteY11" fmla="*/ 15 h 508130"/>
                      <a:gd name="connsiteX12" fmla="*/ 613135 w 759541"/>
                      <a:gd name="connsiteY12" fmla="*/ 216420 h 508130"/>
                      <a:gd name="connsiteX13" fmla="*/ 717066 w 759541"/>
                      <a:gd name="connsiteY13" fmla="*/ 256439 h 508130"/>
                      <a:gd name="connsiteX14" fmla="*/ 758116 w 759541"/>
                      <a:gd name="connsiteY14" fmla="*/ 295476 h 508130"/>
                      <a:gd name="connsiteX15" fmla="*/ 759541 w 759541"/>
                      <a:gd name="connsiteY15" fmla="*/ 352106 h 508130"/>
                      <a:gd name="connsiteX16" fmla="*/ 743761 w 759541"/>
                      <a:gd name="connsiteY16" fmla="*/ 376901 h 508130"/>
                      <a:gd name="connsiteX17" fmla="*/ 720505 w 759541"/>
                      <a:gd name="connsiteY17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17066 w 759541"/>
                      <a:gd name="connsiteY12" fmla="*/ 256439 h 508130"/>
                      <a:gd name="connsiteX13" fmla="*/ 758116 w 759541"/>
                      <a:gd name="connsiteY13" fmla="*/ 295476 h 508130"/>
                      <a:gd name="connsiteX14" fmla="*/ 759541 w 759541"/>
                      <a:gd name="connsiteY14" fmla="*/ 352106 h 508130"/>
                      <a:gd name="connsiteX15" fmla="*/ 743761 w 759541"/>
                      <a:gd name="connsiteY15" fmla="*/ 376901 h 508130"/>
                      <a:gd name="connsiteX16" fmla="*/ 720505 w 759541"/>
                      <a:gd name="connsiteY16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8116 w 759541"/>
                      <a:gd name="connsiteY12" fmla="*/ 295476 h 508130"/>
                      <a:gd name="connsiteX13" fmla="*/ 759541 w 759541"/>
                      <a:gd name="connsiteY13" fmla="*/ 352106 h 508130"/>
                      <a:gd name="connsiteX14" fmla="*/ 743761 w 759541"/>
                      <a:gd name="connsiteY14" fmla="*/ 376901 h 508130"/>
                      <a:gd name="connsiteX15" fmla="*/ 720505 w 759541"/>
                      <a:gd name="connsiteY15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9541 w 759541"/>
                      <a:gd name="connsiteY12" fmla="*/ 352106 h 508130"/>
                      <a:gd name="connsiteX13" fmla="*/ 743761 w 759541"/>
                      <a:gd name="connsiteY13" fmla="*/ 376901 h 508130"/>
                      <a:gd name="connsiteX14" fmla="*/ 720505 w 759541"/>
                      <a:gd name="connsiteY14" fmla="*/ 393157 h 508130"/>
                      <a:gd name="connsiteX0" fmla="*/ 720505 w 743761"/>
                      <a:gd name="connsiteY0" fmla="*/ 393157 h 508130"/>
                      <a:gd name="connsiteX1" fmla="*/ 467036 w 743761"/>
                      <a:gd name="connsiteY1" fmla="*/ 318789 h 508130"/>
                      <a:gd name="connsiteX2" fmla="*/ 244987 w 743761"/>
                      <a:gd name="connsiteY2" fmla="*/ 379825 h 508130"/>
                      <a:gd name="connsiteX3" fmla="*/ 116682 w 743761"/>
                      <a:gd name="connsiteY3" fmla="*/ 508130 h 508130"/>
                      <a:gd name="connsiteX4" fmla="*/ 20019 w 743761"/>
                      <a:gd name="connsiteY4" fmla="*/ 508130 h 508130"/>
                      <a:gd name="connsiteX5" fmla="*/ 20019 w 743761"/>
                      <a:gd name="connsiteY5" fmla="*/ 508129 h 508130"/>
                      <a:gd name="connsiteX6" fmla="*/ 20019 w 743761"/>
                      <a:gd name="connsiteY6" fmla="*/ 411466 h 508130"/>
                      <a:gd name="connsiteX7" fmla="*/ 159327 w 743761"/>
                      <a:gd name="connsiteY7" fmla="*/ 272159 h 508130"/>
                      <a:gd name="connsiteX8" fmla="*/ 181939 w 743761"/>
                      <a:gd name="connsiteY8" fmla="*/ 257144 h 508130"/>
                      <a:gd name="connsiteX9" fmla="*/ 298444 w 743761"/>
                      <a:gd name="connsiteY9" fmla="*/ 182795 h 508130"/>
                      <a:gd name="connsiteX10" fmla="*/ 392119 w 743761"/>
                      <a:gd name="connsiteY10" fmla="*/ 15 h 508130"/>
                      <a:gd name="connsiteX11" fmla="*/ 613135 w 743761"/>
                      <a:gd name="connsiteY11" fmla="*/ 216420 h 508130"/>
                      <a:gd name="connsiteX12" fmla="*/ 743761 w 743761"/>
                      <a:gd name="connsiteY12" fmla="*/ 376901 h 508130"/>
                      <a:gd name="connsiteX13" fmla="*/ 720505 w 743761"/>
                      <a:gd name="connsiteY13" fmla="*/ 393157 h 508130"/>
                      <a:gd name="connsiteX0" fmla="*/ 720505 w 720505"/>
                      <a:gd name="connsiteY0" fmla="*/ 393157 h 508130"/>
                      <a:gd name="connsiteX1" fmla="*/ 467036 w 720505"/>
                      <a:gd name="connsiteY1" fmla="*/ 318789 h 508130"/>
                      <a:gd name="connsiteX2" fmla="*/ 244987 w 720505"/>
                      <a:gd name="connsiteY2" fmla="*/ 379825 h 508130"/>
                      <a:gd name="connsiteX3" fmla="*/ 116682 w 720505"/>
                      <a:gd name="connsiteY3" fmla="*/ 508130 h 508130"/>
                      <a:gd name="connsiteX4" fmla="*/ 20019 w 720505"/>
                      <a:gd name="connsiteY4" fmla="*/ 508130 h 508130"/>
                      <a:gd name="connsiteX5" fmla="*/ 20019 w 720505"/>
                      <a:gd name="connsiteY5" fmla="*/ 508129 h 508130"/>
                      <a:gd name="connsiteX6" fmla="*/ 20019 w 720505"/>
                      <a:gd name="connsiteY6" fmla="*/ 411466 h 508130"/>
                      <a:gd name="connsiteX7" fmla="*/ 159327 w 720505"/>
                      <a:gd name="connsiteY7" fmla="*/ 272159 h 508130"/>
                      <a:gd name="connsiteX8" fmla="*/ 181939 w 720505"/>
                      <a:gd name="connsiteY8" fmla="*/ 257144 h 508130"/>
                      <a:gd name="connsiteX9" fmla="*/ 298444 w 720505"/>
                      <a:gd name="connsiteY9" fmla="*/ 182795 h 508130"/>
                      <a:gd name="connsiteX10" fmla="*/ 392119 w 720505"/>
                      <a:gd name="connsiteY10" fmla="*/ 15 h 508130"/>
                      <a:gd name="connsiteX11" fmla="*/ 613135 w 720505"/>
                      <a:gd name="connsiteY11" fmla="*/ 216420 h 508130"/>
                      <a:gd name="connsiteX12" fmla="*/ 720505 w 720505"/>
                      <a:gd name="connsiteY12" fmla="*/ 393157 h 508130"/>
                      <a:gd name="connsiteX0" fmla="*/ 613135 w 613134"/>
                      <a:gd name="connsiteY0" fmla="*/ 216420 h 508130"/>
                      <a:gd name="connsiteX1" fmla="*/ 467036 w 613134"/>
                      <a:gd name="connsiteY1" fmla="*/ 318789 h 508130"/>
                      <a:gd name="connsiteX2" fmla="*/ 244987 w 613134"/>
                      <a:gd name="connsiteY2" fmla="*/ 379825 h 508130"/>
                      <a:gd name="connsiteX3" fmla="*/ 116682 w 613134"/>
                      <a:gd name="connsiteY3" fmla="*/ 508130 h 508130"/>
                      <a:gd name="connsiteX4" fmla="*/ 20019 w 613134"/>
                      <a:gd name="connsiteY4" fmla="*/ 508130 h 508130"/>
                      <a:gd name="connsiteX5" fmla="*/ 20019 w 613134"/>
                      <a:gd name="connsiteY5" fmla="*/ 508129 h 508130"/>
                      <a:gd name="connsiteX6" fmla="*/ 20019 w 613134"/>
                      <a:gd name="connsiteY6" fmla="*/ 411466 h 508130"/>
                      <a:gd name="connsiteX7" fmla="*/ 159327 w 613134"/>
                      <a:gd name="connsiteY7" fmla="*/ 272159 h 508130"/>
                      <a:gd name="connsiteX8" fmla="*/ 181939 w 613134"/>
                      <a:gd name="connsiteY8" fmla="*/ 257144 h 508130"/>
                      <a:gd name="connsiteX9" fmla="*/ 298444 w 613134"/>
                      <a:gd name="connsiteY9" fmla="*/ 182795 h 508130"/>
                      <a:gd name="connsiteX10" fmla="*/ 392119 w 613134"/>
                      <a:gd name="connsiteY10" fmla="*/ 15 h 508130"/>
                      <a:gd name="connsiteX11" fmla="*/ 613135 w 613134"/>
                      <a:gd name="connsiteY11" fmla="*/ 216420 h 508130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4762" h="508141">
                        <a:moveTo>
                          <a:pt x="624762" y="139039"/>
                        </a:moveTo>
                        <a:cubicBezTo>
                          <a:pt x="572187" y="198959"/>
                          <a:pt x="549227" y="259412"/>
                          <a:pt x="467036" y="318800"/>
                        </a:cubicBezTo>
                        <a:cubicBezTo>
                          <a:pt x="404110" y="364268"/>
                          <a:pt x="319003" y="359491"/>
                          <a:pt x="244987" y="379836"/>
                        </a:cubicBezTo>
                        <a:lnTo>
                          <a:pt x="116682" y="508141"/>
                        </a:lnTo>
                        <a:cubicBezTo>
                          <a:pt x="89990" y="534834"/>
                          <a:pt x="46711" y="534834"/>
                          <a:pt x="20019" y="508141"/>
                        </a:cubicBezTo>
                        <a:lnTo>
                          <a:pt x="20019" y="508140"/>
                        </a:lnTo>
                        <a:cubicBezTo>
                          <a:pt x="-6674" y="481448"/>
                          <a:pt x="-6673" y="438169"/>
                          <a:pt x="20019" y="411477"/>
                        </a:cubicBezTo>
                        <a:lnTo>
                          <a:pt x="159327" y="272170"/>
                        </a:lnTo>
                        <a:cubicBezTo>
                          <a:pt x="166000" y="265497"/>
                          <a:pt x="173711" y="260491"/>
                          <a:pt x="181939" y="257155"/>
                        </a:cubicBezTo>
                        <a:lnTo>
                          <a:pt x="298444" y="182806"/>
                        </a:lnTo>
                        <a:lnTo>
                          <a:pt x="392119" y="26"/>
                        </a:lnTo>
                        <a:cubicBezTo>
                          <a:pt x="446927" y="-1866"/>
                          <a:pt x="570604" y="96302"/>
                          <a:pt x="624762" y="1390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26" name="グループ化 825"/>
              <p:cNvGrpSpPr/>
              <p:nvPr/>
            </p:nvGrpSpPr>
            <p:grpSpPr>
              <a:xfrm>
                <a:off x="2679645" y="4342321"/>
                <a:ext cx="1317984" cy="589372"/>
                <a:chOff x="14779" y="5780479"/>
                <a:chExt cx="1317984" cy="589372"/>
              </a:xfrm>
            </p:grpSpPr>
            <p:sp>
              <p:nvSpPr>
                <p:cNvPr id="828" name="台形 827"/>
                <p:cNvSpPr/>
                <p:nvPr/>
              </p:nvSpPr>
              <p:spPr>
                <a:xfrm rot="1541758" flipH="1">
                  <a:off x="249632" y="5780479"/>
                  <a:ext cx="164442" cy="82926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9" name="台形 828"/>
                <p:cNvSpPr/>
                <p:nvPr/>
              </p:nvSpPr>
              <p:spPr>
                <a:xfrm rot="20058242">
                  <a:off x="933468" y="5780479"/>
                  <a:ext cx="164442" cy="82926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0" name="片側の 2 つの角を丸めた四角形 985"/>
                <p:cNvSpPr/>
                <p:nvPr/>
              </p:nvSpPr>
              <p:spPr>
                <a:xfrm rot="12357779" flipH="1">
                  <a:off x="108894" y="5823130"/>
                  <a:ext cx="176676" cy="5467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1" name="片側の 2 つの角を丸めた四角形 993"/>
                <p:cNvSpPr/>
                <p:nvPr/>
              </p:nvSpPr>
              <p:spPr>
                <a:xfrm rot="9242221">
                  <a:off x="1061973" y="5823130"/>
                  <a:ext cx="176676" cy="5467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2" name="角丸四角形 177"/>
                <p:cNvSpPr/>
                <p:nvPr/>
              </p:nvSpPr>
              <p:spPr>
                <a:xfrm rot="9347365" flipH="1">
                  <a:off x="14779" y="6122580"/>
                  <a:ext cx="441626" cy="175896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3" name="角丸四角形 177"/>
                <p:cNvSpPr/>
                <p:nvPr/>
              </p:nvSpPr>
              <p:spPr>
                <a:xfrm rot="12252635">
                  <a:off x="891137" y="6122580"/>
                  <a:ext cx="441626" cy="175896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27" name="フリーフォーム 1222"/>
              <p:cNvSpPr/>
              <p:nvPr/>
            </p:nvSpPr>
            <p:spPr>
              <a:xfrm>
                <a:off x="3007749" y="3753768"/>
                <a:ext cx="659221" cy="549044"/>
              </a:xfrm>
              <a:custGeom>
                <a:avLst/>
                <a:gdLst>
                  <a:gd name="connsiteX0" fmla="*/ 268685 w 579045"/>
                  <a:gd name="connsiteY0" fmla="*/ 0 h 549044"/>
                  <a:gd name="connsiteX1" fmla="*/ 292705 w 579045"/>
                  <a:gd name="connsiteY1" fmla="*/ 2474 h 549044"/>
                  <a:gd name="connsiteX2" fmla="*/ 316202 w 579045"/>
                  <a:gd name="connsiteY2" fmla="*/ 0 h 549044"/>
                  <a:gd name="connsiteX3" fmla="*/ 579045 w 579045"/>
                  <a:gd name="connsiteY3" fmla="*/ 274522 h 549044"/>
                  <a:gd name="connsiteX4" fmla="*/ 316202 w 579045"/>
                  <a:gd name="connsiteY4" fmla="*/ 549044 h 549044"/>
                  <a:gd name="connsiteX5" fmla="*/ 292705 w 579045"/>
                  <a:gd name="connsiteY5" fmla="*/ 546570 h 549044"/>
                  <a:gd name="connsiteX6" fmla="*/ 268685 w 579045"/>
                  <a:gd name="connsiteY6" fmla="*/ 549044 h 549044"/>
                  <a:gd name="connsiteX7" fmla="*/ 0 w 579045"/>
                  <a:gd name="connsiteY7" fmla="*/ 274522 h 549044"/>
                  <a:gd name="connsiteX8" fmla="*/ 268685 w 579045"/>
                  <a:gd name="connsiteY8" fmla="*/ 0 h 54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9045" h="549044">
                    <a:moveTo>
                      <a:pt x="268685" y="0"/>
                    </a:moveTo>
                    <a:lnTo>
                      <a:pt x="292705" y="2474"/>
                    </a:lnTo>
                    <a:lnTo>
                      <a:pt x="316202" y="0"/>
                    </a:lnTo>
                    <a:cubicBezTo>
                      <a:pt x="461366" y="0"/>
                      <a:pt x="579045" y="122908"/>
                      <a:pt x="579045" y="274522"/>
                    </a:cubicBezTo>
                    <a:cubicBezTo>
                      <a:pt x="579045" y="426136"/>
                      <a:pt x="461366" y="549044"/>
                      <a:pt x="316202" y="549044"/>
                    </a:cubicBezTo>
                    <a:lnTo>
                      <a:pt x="292705" y="546570"/>
                    </a:lnTo>
                    <a:lnTo>
                      <a:pt x="268685" y="549044"/>
                    </a:lnTo>
                    <a:cubicBezTo>
                      <a:pt x="120294" y="549044"/>
                      <a:pt x="0" y="426136"/>
                      <a:pt x="0" y="274522"/>
                    </a:cubicBezTo>
                    <a:cubicBezTo>
                      <a:pt x="0" y="122908"/>
                      <a:pt x="120294" y="0"/>
                      <a:pt x="26868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02" name="グループ化 1001"/>
            <p:cNvGrpSpPr/>
            <p:nvPr/>
          </p:nvGrpSpPr>
          <p:grpSpPr>
            <a:xfrm>
              <a:off x="7941815" y="5704750"/>
              <a:ext cx="930530" cy="652234"/>
              <a:chOff x="1767006" y="2010603"/>
              <a:chExt cx="848972" cy="739218"/>
            </a:xfrm>
          </p:grpSpPr>
          <p:sp>
            <p:nvSpPr>
              <p:cNvPr id="1003" name="四角形: 上の 2 つの角を丸める 1002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narVert">
                <a:fgClr>
                  <a:srgbClr val="7030A0"/>
                </a:fgClr>
                <a:bgClr>
                  <a:srgbClr val="8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04" name="四角形: 上の 2 つの角を丸める 1003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05" name="平行四辺形 1004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06" name="平行四辺形 1005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07" name="四角形: 上の 2 つの角を丸める 1006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08" name="四角形: 上の 2 つの角を丸める 1007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4" name="グループ化 13"/>
          <p:cNvGrpSpPr>
            <a:grpSpLocks noChangeAspect="1"/>
          </p:cNvGrpSpPr>
          <p:nvPr/>
        </p:nvGrpSpPr>
        <p:grpSpPr>
          <a:xfrm>
            <a:off x="4161792" y="5153641"/>
            <a:ext cx="1757089" cy="1154399"/>
            <a:chOff x="4226803" y="4707843"/>
            <a:chExt cx="2510127" cy="1649141"/>
          </a:xfrm>
        </p:grpSpPr>
        <p:grpSp>
          <p:nvGrpSpPr>
            <p:cNvPr id="2362" name="グループ化 2361"/>
            <p:cNvGrpSpPr/>
            <p:nvPr/>
          </p:nvGrpSpPr>
          <p:grpSpPr>
            <a:xfrm>
              <a:off x="4226803" y="4895018"/>
              <a:ext cx="2237993" cy="1461966"/>
              <a:chOff x="4226803" y="1485975"/>
              <a:chExt cx="2237993" cy="1461966"/>
            </a:xfrm>
          </p:grpSpPr>
          <p:grpSp>
            <p:nvGrpSpPr>
              <p:cNvPr id="2363" name="グループ化 2362"/>
              <p:cNvGrpSpPr/>
              <p:nvPr/>
            </p:nvGrpSpPr>
            <p:grpSpPr>
              <a:xfrm>
                <a:off x="6183995" y="1968731"/>
                <a:ext cx="213459" cy="392660"/>
                <a:chOff x="2340698" y="1769937"/>
                <a:chExt cx="307272" cy="565230"/>
              </a:xfrm>
            </p:grpSpPr>
            <p:sp>
              <p:nvSpPr>
                <p:cNvPr id="2388" name="1 つの角を丸めた四角形 997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89" name="1 つの角を丸めた四角形 998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90" name="五角形 2389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91" name="五角形 2390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92" name="台形 2391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93" name="台形 2392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2364" name="グループ化 2363"/>
              <p:cNvGrpSpPr/>
              <p:nvPr/>
            </p:nvGrpSpPr>
            <p:grpSpPr>
              <a:xfrm>
                <a:off x="4417760" y="1485975"/>
                <a:ext cx="1589064" cy="919762"/>
                <a:chOff x="9093246" y="1485975"/>
                <a:chExt cx="1589064" cy="919762"/>
              </a:xfrm>
            </p:grpSpPr>
            <p:grpSp>
              <p:nvGrpSpPr>
                <p:cNvPr id="2373" name="グループ化 2372"/>
                <p:cNvGrpSpPr/>
                <p:nvPr/>
              </p:nvGrpSpPr>
              <p:grpSpPr>
                <a:xfrm>
                  <a:off x="10257152" y="1549865"/>
                  <a:ext cx="325842" cy="852784"/>
                  <a:chOff x="4130095" y="1815303"/>
                  <a:chExt cx="246642" cy="1080297"/>
                </a:xfrm>
              </p:grpSpPr>
              <p:grpSp>
                <p:nvGrpSpPr>
                  <p:cNvPr id="2384" name="グループ化 2383"/>
                  <p:cNvGrpSpPr/>
                  <p:nvPr/>
                </p:nvGrpSpPr>
                <p:grpSpPr>
                  <a:xfrm>
                    <a:off x="4130095" y="1815303"/>
                    <a:ext cx="246642" cy="1080297"/>
                    <a:chOff x="4130095" y="1815303"/>
                    <a:chExt cx="1319349" cy="805033"/>
                  </a:xfrm>
                </p:grpSpPr>
                <p:sp>
                  <p:nvSpPr>
                    <p:cNvPr id="2386" name="正方形/長方形 2385"/>
                    <p:cNvSpPr/>
                    <p:nvPr/>
                  </p:nvSpPr>
                  <p:spPr>
                    <a:xfrm>
                      <a:off x="4130095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387" name="正方形/長方形 2386"/>
                    <p:cNvSpPr/>
                    <p:nvPr/>
                  </p:nvSpPr>
                  <p:spPr>
                    <a:xfrm>
                      <a:off x="4445524" y="1815303"/>
                      <a:ext cx="1003920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2385" name="正方形/長方形 2384"/>
                  <p:cNvSpPr/>
                  <p:nvPr/>
                </p:nvSpPr>
                <p:spPr>
                  <a:xfrm>
                    <a:off x="4243417" y="1815303"/>
                    <a:ext cx="81023" cy="1080297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2374" name="グループ化 2373"/>
                <p:cNvGrpSpPr/>
                <p:nvPr/>
              </p:nvGrpSpPr>
              <p:grpSpPr>
                <a:xfrm flipV="1">
                  <a:off x="9621923" y="2128963"/>
                  <a:ext cx="254487" cy="234855"/>
                  <a:chOff x="2461842" y="3302144"/>
                  <a:chExt cx="276746" cy="255397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2382" name="平行四辺形 2381"/>
                  <p:cNvSpPr/>
                  <p:nvPr/>
                </p:nvSpPr>
                <p:spPr>
                  <a:xfrm>
                    <a:off x="2461842" y="3302144"/>
                    <a:ext cx="249550" cy="255397"/>
                  </a:xfrm>
                  <a:prstGeom prst="parallelogram">
                    <a:avLst>
                      <a:gd name="adj" fmla="val 1590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83" name="平行四辺形 2382"/>
                  <p:cNvSpPr/>
                  <p:nvPr/>
                </p:nvSpPr>
                <p:spPr>
                  <a:xfrm>
                    <a:off x="2489038" y="3302144"/>
                    <a:ext cx="249550" cy="255397"/>
                  </a:xfrm>
                  <a:prstGeom prst="parallelogram">
                    <a:avLst>
                      <a:gd name="adj" fmla="val 1590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2375" name="正方形/長方形 2374"/>
                <p:cNvSpPr/>
                <p:nvPr/>
              </p:nvSpPr>
              <p:spPr>
                <a:xfrm>
                  <a:off x="9093246" y="1485975"/>
                  <a:ext cx="1147545" cy="740283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76" name="正方形/長方形 2375"/>
                <p:cNvSpPr/>
                <p:nvPr/>
              </p:nvSpPr>
              <p:spPr>
                <a:xfrm>
                  <a:off x="9158937" y="1485975"/>
                  <a:ext cx="1147545" cy="740283"/>
                </a:xfrm>
                <a:prstGeom prst="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77" name="正方形/長方形 2376"/>
                <p:cNvSpPr/>
                <p:nvPr/>
              </p:nvSpPr>
              <p:spPr>
                <a:xfrm>
                  <a:off x="9216926" y="1540564"/>
                  <a:ext cx="1044705" cy="638472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74000">
                      <a:srgbClr val="5B9BD5">
                        <a:lumMod val="45000"/>
                        <a:lumOff val="55000"/>
                      </a:srgbClr>
                    </a:gs>
                    <a:gs pos="83000">
                      <a:srgbClr val="5B9BD5">
                        <a:lumMod val="45000"/>
                        <a:lumOff val="55000"/>
                      </a:srgbClr>
                    </a:gs>
                    <a:gs pos="100000">
                      <a:srgbClr val="5B9BD5">
                        <a:lumMod val="30000"/>
                        <a:lumOff val="7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2378" name="グループ化 2377"/>
                <p:cNvGrpSpPr/>
                <p:nvPr/>
              </p:nvGrpSpPr>
              <p:grpSpPr>
                <a:xfrm>
                  <a:off x="9523252" y="2335043"/>
                  <a:ext cx="438198" cy="70694"/>
                  <a:chOff x="1961514" y="3430036"/>
                  <a:chExt cx="799375" cy="127504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2380" name="四角形: 上の 2 つの角を丸める 2379"/>
                  <p:cNvSpPr/>
                  <p:nvPr/>
                </p:nvSpPr>
                <p:spPr>
                  <a:xfrm>
                    <a:off x="1961514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81" name="四角形: 上の 2 つの角を丸める 2380"/>
                  <p:cNvSpPr/>
                  <p:nvPr/>
                </p:nvSpPr>
                <p:spPr>
                  <a:xfrm>
                    <a:off x="2123172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2379" name="正方形/長方形 2378"/>
                <p:cNvSpPr/>
                <p:nvPr/>
              </p:nvSpPr>
              <p:spPr>
                <a:xfrm>
                  <a:off x="9732709" y="2356979"/>
                  <a:ext cx="949601" cy="4489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2365" name="グループ化 2364"/>
              <p:cNvGrpSpPr/>
              <p:nvPr/>
            </p:nvGrpSpPr>
            <p:grpSpPr>
              <a:xfrm>
                <a:off x="4226803" y="2404642"/>
                <a:ext cx="2237993" cy="543299"/>
                <a:chOff x="592932" y="2814321"/>
                <a:chExt cx="2433742" cy="590820"/>
              </a:xfrm>
            </p:grpSpPr>
            <p:sp>
              <p:nvSpPr>
                <p:cNvPr id="2366" name="正方形/長方形 4"/>
                <p:cNvSpPr/>
                <p:nvPr/>
              </p:nvSpPr>
              <p:spPr>
                <a:xfrm>
                  <a:off x="904621" y="2859906"/>
                  <a:ext cx="2051251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67" name="正方形/長方形 4"/>
                <p:cNvSpPr/>
                <p:nvPr/>
              </p:nvSpPr>
              <p:spPr>
                <a:xfrm>
                  <a:off x="974672" y="2859906"/>
                  <a:ext cx="1905054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68" name="正方形/長方形 2367"/>
                <p:cNvSpPr/>
                <p:nvPr/>
              </p:nvSpPr>
              <p:spPr>
                <a:xfrm>
                  <a:off x="904621" y="2859906"/>
                  <a:ext cx="2051251" cy="59552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69" name="正方形/長方形 4"/>
                <p:cNvSpPr/>
                <p:nvPr/>
              </p:nvSpPr>
              <p:spPr>
                <a:xfrm>
                  <a:off x="728043" y="2859906"/>
                  <a:ext cx="174880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70" name="正方形/長方形 2369"/>
                <p:cNvSpPr/>
                <p:nvPr/>
              </p:nvSpPr>
              <p:spPr>
                <a:xfrm>
                  <a:off x="642938" y="2814321"/>
                  <a:ext cx="2383736" cy="55702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71" name="正方形/長方形 4"/>
                <p:cNvSpPr/>
                <p:nvPr/>
              </p:nvSpPr>
              <p:spPr>
                <a:xfrm>
                  <a:off x="2661613" y="2873140"/>
                  <a:ext cx="218113" cy="532001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72" name="正方形/長方形 2371"/>
                <p:cNvSpPr/>
                <p:nvPr/>
              </p:nvSpPr>
              <p:spPr>
                <a:xfrm>
                  <a:off x="592932" y="2814321"/>
                  <a:ext cx="341281" cy="55017"/>
                </a:xfrm>
                <a:prstGeom prst="rect">
                  <a:avLst/>
                </a:prstGeom>
                <a:solidFill>
                  <a:srgbClr val="4221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869" name="グループ化 868"/>
            <p:cNvGrpSpPr/>
            <p:nvPr/>
          </p:nvGrpSpPr>
          <p:grpSpPr>
            <a:xfrm>
              <a:off x="5418946" y="4707843"/>
              <a:ext cx="1317984" cy="1297474"/>
              <a:chOff x="1565220" y="3810629"/>
              <a:chExt cx="1317984" cy="1297474"/>
            </a:xfrm>
          </p:grpSpPr>
          <p:grpSp>
            <p:nvGrpSpPr>
              <p:cNvPr id="870" name="グループ化 869"/>
              <p:cNvGrpSpPr/>
              <p:nvPr/>
            </p:nvGrpSpPr>
            <p:grpSpPr>
              <a:xfrm>
                <a:off x="1898737" y="3917868"/>
                <a:ext cx="686018" cy="1190235"/>
                <a:chOff x="1906103" y="4835271"/>
                <a:chExt cx="686018" cy="1190235"/>
              </a:xfrm>
            </p:grpSpPr>
            <p:sp>
              <p:nvSpPr>
                <p:cNvPr id="886" name="片側の 2 つの角を丸めた四角形 1154"/>
                <p:cNvSpPr/>
                <p:nvPr/>
              </p:nvSpPr>
              <p:spPr>
                <a:xfrm rot="10800000">
                  <a:off x="2157809" y="5354527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7" name="円/楕円 805"/>
                <p:cNvSpPr/>
                <p:nvPr/>
              </p:nvSpPr>
              <p:spPr>
                <a:xfrm rot="20700000">
                  <a:off x="1906103" y="507085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8" name="円/楕円 806"/>
                <p:cNvSpPr/>
                <p:nvPr/>
              </p:nvSpPr>
              <p:spPr>
                <a:xfrm rot="900000" flipH="1">
                  <a:off x="2417186" y="507596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9" name="円/楕円 807"/>
                <p:cNvSpPr/>
                <p:nvPr/>
              </p:nvSpPr>
              <p:spPr>
                <a:xfrm>
                  <a:off x="1938279" y="4835271"/>
                  <a:ext cx="579044" cy="61118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0" name="片側の 2 つの角を丸めた四角形 1430"/>
                <p:cNvSpPr/>
                <p:nvPr/>
              </p:nvSpPr>
              <p:spPr>
                <a:xfrm>
                  <a:off x="1929181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1" name="台形 890"/>
                <p:cNvSpPr/>
                <p:nvPr/>
              </p:nvSpPr>
              <p:spPr>
                <a:xfrm>
                  <a:off x="2098227" y="5469239"/>
                  <a:ext cx="254350" cy="60364"/>
                </a:xfrm>
                <a:prstGeom prst="trapezoid">
                  <a:avLst/>
                </a:pr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71" name="グループ化 870"/>
              <p:cNvGrpSpPr/>
              <p:nvPr/>
            </p:nvGrpSpPr>
            <p:grpSpPr>
              <a:xfrm>
                <a:off x="1777239" y="4054924"/>
                <a:ext cx="893946" cy="349793"/>
                <a:chOff x="226798" y="5493082"/>
                <a:chExt cx="893946" cy="349793"/>
              </a:xfrm>
            </p:grpSpPr>
            <p:grpSp>
              <p:nvGrpSpPr>
                <p:cNvPr id="880" name="グループ化 879"/>
                <p:cNvGrpSpPr/>
                <p:nvPr/>
              </p:nvGrpSpPr>
              <p:grpSpPr>
                <a:xfrm rot="4045281" flipH="1">
                  <a:off x="168604" y="5551276"/>
                  <a:ext cx="349793" cy="233405"/>
                  <a:chOff x="5091767" y="1806039"/>
                  <a:chExt cx="668616" cy="446146"/>
                </a:xfrm>
              </p:grpSpPr>
              <p:sp>
                <p:nvSpPr>
                  <p:cNvPr id="884" name="角丸四角形 986"/>
                  <p:cNvSpPr/>
                  <p:nvPr/>
                </p:nvSpPr>
                <p:spPr>
                  <a:xfrm rot="19595564">
                    <a:off x="5439969" y="1865857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85" name="フリーフォーム 987"/>
                  <p:cNvSpPr/>
                  <p:nvPr/>
                </p:nvSpPr>
                <p:spPr>
                  <a:xfrm rot="11700000">
                    <a:off x="5091767" y="1806039"/>
                    <a:ext cx="548539" cy="446146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  <a:gd name="connsiteX0" fmla="*/ 720505 w 759541"/>
                      <a:gd name="connsiteY0" fmla="*/ 393157 h 508130"/>
                      <a:gd name="connsiteX1" fmla="*/ 663874 w 759541"/>
                      <a:gd name="connsiteY1" fmla="*/ 394581 h 508130"/>
                      <a:gd name="connsiteX2" fmla="*/ 467036 w 759541"/>
                      <a:gd name="connsiteY2" fmla="*/ 318789 h 508130"/>
                      <a:gd name="connsiteX3" fmla="*/ 244987 w 759541"/>
                      <a:gd name="connsiteY3" fmla="*/ 379825 h 508130"/>
                      <a:gd name="connsiteX4" fmla="*/ 116682 w 759541"/>
                      <a:gd name="connsiteY4" fmla="*/ 508130 h 508130"/>
                      <a:gd name="connsiteX5" fmla="*/ 20019 w 759541"/>
                      <a:gd name="connsiteY5" fmla="*/ 508130 h 508130"/>
                      <a:gd name="connsiteX6" fmla="*/ 20019 w 759541"/>
                      <a:gd name="connsiteY6" fmla="*/ 508129 h 508130"/>
                      <a:gd name="connsiteX7" fmla="*/ 20019 w 759541"/>
                      <a:gd name="connsiteY7" fmla="*/ 411466 h 508130"/>
                      <a:gd name="connsiteX8" fmla="*/ 159327 w 759541"/>
                      <a:gd name="connsiteY8" fmla="*/ 272159 h 508130"/>
                      <a:gd name="connsiteX9" fmla="*/ 181939 w 759541"/>
                      <a:gd name="connsiteY9" fmla="*/ 257144 h 508130"/>
                      <a:gd name="connsiteX10" fmla="*/ 298444 w 759541"/>
                      <a:gd name="connsiteY10" fmla="*/ 182795 h 508130"/>
                      <a:gd name="connsiteX11" fmla="*/ 392119 w 759541"/>
                      <a:gd name="connsiteY11" fmla="*/ 15 h 508130"/>
                      <a:gd name="connsiteX12" fmla="*/ 613135 w 759541"/>
                      <a:gd name="connsiteY12" fmla="*/ 216420 h 508130"/>
                      <a:gd name="connsiteX13" fmla="*/ 717066 w 759541"/>
                      <a:gd name="connsiteY13" fmla="*/ 256439 h 508130"/>
                      <a:gd name="connsiteX14" fmla="*/ 758116 w 759541"/>
                      <a:gd name="connsiteY14" fmla="*/ 295476 h 508130"/>
                      <a:gd name="connsiteX15" fmla="*/ 759541 w 759541"/>
                      <a:gd name="connsiteY15" fmla="*/ 352106 h 508130"/>
                      <a:gd name="connsiteX16" fmla="*/ 743761 w 759541"/>
                      <a:gd name="connsiteY16" fmla="*/ 376901 h 508130"/>
                      <a:gd name="connsiteX17" fmla="*/ 720505 w 759541"/>
                      <a:gd name="connsiteY17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17066 w 759541"/>
                      <a:gd name="connsiteY12" fmla="*/ 256439 h 508130"/>
                      <a:gd name="connsiteX13" fmla="*/ 758116 w 759541"/>
                      <a:gd name="connsiteY13" fmla="*/ 295476 h 508130"/>
                      <a:gd name="connsiteX14" fmla="*/ 759541 w 759541"/>
                      <a:gd name="connsiteY14" fmla="*/ 352106 h 508130"/>
                      <a:gd name="connsiteX15" fmla="*/ 743761 w 759541"/>
                      <a:gd name="connsiteY15" fmla="*/ 376901 h 508130"/>
                      <a:gd name="connsiteX16" fmla="*/ 720505 w 759541"/>
                      <a:gd name="connsiteY16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8116 w 759541"/>
                      <a:gd name="connsiteY12" fmla="*/ 295476 h 508130"/>
                      <a:gd name="connsiteX13" fmla="*/ 759541 w 759541"/>
                      <a:gd name="connsiteY13" fmla="*/ 352106 h 508130"/>
                      <a:gd name="connsiteX14" fmla="*/ 743761 w 759541"/>
                      <a:gd name="connsiteY14" fmla="*/ 376901 h 508130"/>
                      <a:gd name="connsiteX15" fmla="*/ 720505 w 759541"/>
                      <a:gd name="connsiteY15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9541 w 759541"/>
                      <a:gd name="connsiteY12" fmla="*/ 352106 h 508130"/>
                      <a:gd name="connsiteX13" fmla="*/ 743761 w 759541"/>
                      <a:gd name="connsiteY13" fmla="*/ 376901 h 508130"/>
                      <a:gd name="connsiteX14" fmla="*/ 720505 w 759541"/>
                      <a:gd name="connsiteY14" fmla="*/ 393157 h 508130"/>
                      <a:gd name="connsiteX0" fmla="*/ 720505 w 743761"/>
                      <a:gd name="connsiteY0" fmla="*/ 393157 h 508130"/>
                      <a:gd name="connsiteX1" fmla="*/ 467036 w 743761"/>
                      <a:gd name="connsiteY1" fmla="*/ 318789 h 508130"/>
                      <a:gd name="connsiteX2" fmla="*/ 244987 w 743761"/>
                      <a:gd name="connsiteY2" fmla="*/ 379825 h 508130"/>
                      <a:gd name="connsiteX3" fmla="*/ 116682 w 743761"/>
                      <a:gd name="connsiteY3" fmla="*/ 508130 h 508130"/>
                      <a:gd name="connsiteX4" fmla="*/ 20019 w 743761"/>
                      <a:gd name="connsiteY4" fmla="*/ 508130 h 508130"/>
                      <a:gd name="connsiteX5" fmla="*/ 20019 w 743761"/>
                      <a:gd name="connsiteY5" fmla="*/ 508129 h 508130"/>
                      <a:gd name="connsiteX6" fmla="*/ 20019 w 743761"/>
                      <a:gd name="connsiteY6" fmla="*/ 411466 h 508130"/>
                      <a:gd name="connsiteX7" fmla="*/ 159327 w 743761"/>
                      <a:gd name="connsiteY7" fmla="*/ 272159 h 508130"/>
                      <a:gd name="connsiteX8" fmla="*/ 181939 w 743761"/>
                      <a:gd name="connsiteY8" fmla="*/ 257144 h 508130"/>
                      <a:gd name="connsiteX9" fmla="*/ 298444 w 743761"/>
                      <a:gd name="connsiteY9" fmla="*/ 182795 h 508130"/>
                      <a:gd name="connsiteX10" fmla="*/ 392119 w 743761"/>
                      <a:gd name="connsiteY10" fmla="*/ 15 h 508130"/>
                      <a:gd name="connsiteX11" fmla="*/ 613135 w 743761"/>
                      <a:gd name="connsiteY11" fmla="*/ 216420 h 508130"/>
                      <a:gd name="connsiteX12" fmla="*/ 743761 w 743761"/>
                      <a:gd name="connsiteY12" fmla="*/ 376901 h 508130"/>
                      <a:gd name="connsiteX13" fmla="*/ 720505 w 743761"/>
                      <a:gd name="connsiteY13" fmla="*/ 393157 h 508130"/>
                      <a:gd name="connsiteX0" fmla="*/ 720505 w 720505"/>
                      <a:gd name="connsiteY0" fmla="*/ 393157 h 508130"/>
                      <a:gd name="connsiteX1" fmla="*/ 467036 w 720505"/>
                      <a:gd name="connsiteY1" fmla="*/ 318789 h 508130"/>
                      <a:gd name="connsiteX2" fmla="*/ 244987 w 720505"/>
                      <a:gd name="connsiteY2" fmla="*/ 379825 h 508130"/>
                      <a:gd name="connsiteX3" fmla="*/ 116682 w 720505"/>
                      <a:gd name="connsiteY3" fmla="*/ 508130 h 508130"/>
                      <a:gd name="connsiteX4" fmla="*/ 20019 w 720505"/>
                      <a:gd name="connsiteY4" fmla="*/ 508130 h 508130"/>
                      <a:gd name="connsiteX5" fmla="*/ 20019 w 720505"/>
                      <a:gd name="connsiteY5" fmla="*/ 508129 h 508130"/>
                      <a:gd name="connsiteX6" fmla="*/ 20019 w 720505"/>
                      <a:gd name="connsiteY6" fmla="*/ 411466 h 508130"/>
                      <a:gd name="connsiteX7" fmla="*/ 159327 w 720505"/>
                      <a:gd name="connsiteY7" fmla="*/ 272159 h 508130"/>
                      <a:gd name="connsiteX8" fmla="*/ 181939 w 720505"/>
                      <a:gd name="connsiteY8" fmla="*/ 257144 h 508130"/>
                      <a:gd name="connsiteX9" fmla="*/ 298444 w 720505"/>
                      <a:gd name="connsiteY9" fmla="*/ 182795 h 508130"/>
                      <a:gd name="connsiteX10" fmla="*/ 392119 w 720505"/>
                      <a:gd name="connsiteY10" fmla="*/ 15 h 508130"/>
                      <a:gd name="connsiteX11" fmla="*/ 613135 w 720505"/>
                      <a:gd name="connsiteY11" fmla="*/ 216420 h 508130"/>
                      <a:gd name="connsiteX12" fmla="*/ 720505 w 720505"/>
                      <a:gd name="connsiteY12" fmla="*/ 393157 h 508130"/>
                      <a:gd name="connsiteX0" fmla="*/ 613135 w 613134"/>
                      <a:gd name="connsiteY0" fmla="*/ 216420 h 508130"/>
                      <a:gd name="connsiteX1" fmla="*/ 467036 w 613134"/>
                      <a:gd name="connsiteY1" fmla="*/ 318789 h 508130"/>
                      <a:gd name="connsiteX2" fmla="*/ 244987 w 613134"/>
                      <a:gd name="connsiteY2" fmla="*/ 379825 h 508130"/>
                      <a:gd name="connsiteX3" fmla="*/ 116682 w 613134"/>
                      <a:gd name="connsiteY3" fmla="*/ 508130 h 508130"/>
                      <a:gd name="connsiteX4" fmla="*/ 20019 w 613134"/>
                      <a:gd name="connsiteY4" fmla="*/ 508130 h 508130"/>
                      <a:gd name="connsiteX5" fmla="*/ 20019 w 613134"/>
                      <a:gd name="connsiteY5" fmla="*/ 508129 h 508130"/>
                      <a:gd name="connsiteX6" fmla="*/ 20019 w 613134"/>
                      <a:gd name="connsiteY6" fmla="*/ 411466 h 508130"/>
                      <a:gd name="connsiteX7" fmla="*/ 159327 w 613134"/>
                      <a:gd name="connsiteY7" fmla="*/ 272159 h 508130"/>
                      <a:gd name="connsiteX8" fmla="*/ 181939 w 613134"/>
                      <a:gd name="connsiteY8" fmla="*/ 257144 h 508130"/>
                      <a:gd name="connsiteX9" fmla="*/ 298444 w 613134"/>
                      <a:gd name="connsiteY9" fmla="*/ 182795 h 508130"/>
                      <a:gd name="connsiteX10" fmla="*/ 392119 w 613134"/>
                      <a:gd name="connsiteY10" fmla="*/ 15 h 508130"/>
                      <a:gd name="connsiteX11" fmla="*/ 613135 w 613134"/>
                      <a:gd name="connsiteY11" fmla="*/ 216420 h 508130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4762" h="508141">
                        <a:moveTo>
                          <a:pt x="624762" y="139039"/>
                        </a:moveTo>
                        <a:cubicBezTo>
                          <a:pt x="572187" y="198959"/>
                          <a:pt x="549227" y="259412"/>
                          <a:pt x="467036" y="318800"/>
                        </a:cubicBezTo>
                        <a:cubicBezTo>
                          <a:pt x="404110" y="364268"/>
                          <a:pt x="319003" y="359491"/>
                          <a:pt x="244987" y="379836"/>
                        </a:cubicBezTo>
                        <a:lnTo>
                          <a:pt x="116682" y="508141"/>
                        </a:lnTo>
                        <a:cubicBezTo>
                          <a:pt x="89990" y="534834"/>
                          <a:pt x="46711" y="534834"/>
                          <a:pt x="20019" y="508141"/>
                        </a:cubicBezTo>
                        <a:lnTo>
                          <a:pt x="20019" y="508140"/>
                        </a:lnTo>
                        <a:cubicBezTo>
                          <a:pt x="-6674" y="481448"/>
                          <a:pt x="-6673" y="438169"/>
                          <a:pt x="20019" y="411477"/>
                        </a:cubicBezTo>
                        <a:lnTo>
                          <a:pt x="159327" y="272170"/>
                        </a:lnTo>
                        <a:cubicBezTo>
                          <a:pt x="166000" y="265497"/>
                          <a:pt x="173711" y="260491"/>
                          <a:pt x="181939" y="257155"/>
                        </a:cubicBezTo>
                        <a:lnTo>
                          <a:pt x="298444" y="182806"/>
                        </a:lnTo>
                        <a:lnTo>
                          <a:pt x="392119" y="26"/>
                        </a:lnTo>
                        <a:cubicBezTo>
                          <a:pt x="446927" y="-1866"/>
                          <a:pt x="570604" y="96302"/>
                          <a:pt x="624762" y="1390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81" name="グループ化 880"/>
                <p:cNvGrpSpPr/>
                <p:nvPr/>
              </p:nvGrpSpPr>
              <p:grpSpPr>
                <a:xfrm rot="17554719">
                  <a:off x="829145" y="5551276"/>
                  <a:ext cx="349793" cy="233405"/>
                  <a:chOff x="5091767" y="1806039"/>
                  <a:chExt cx="668616" cy="446146"/>
                </a:xfrm>
              </p:grpSpPr>
              <p:sp>
                <p:nvSpPr>
                  <p:cNvPr id="882" name="角丸四角形 994"/>
                  <p:cNvSpPr/>
                  <p:nvPr/>
                </p:nvSpPr>
                <p:spPr>
                  <a:xfrm rot="19595564">
                    <a:off x="5439969" y="1865857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83" name="フリーフォーム 995"/>
                  <p:cNvSpPr/>
                  <p:nvPr/>
                </p:nvSpPr>
                <p:spPr>
                  <a:xfrm rot="11700000">
                    <a:off x="5091767" y="1806039"/>
                    <a:ext cx="548539" cy="446146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  <a:gd name="connsiteX0" fmla="*/ 720505 w 759541"/>
                      <a:gd name="connsiteY0" fmla="*/ 393157 h 508130"/>
                      <a:gd name="connsiteX1" fmla="*/ 663874 w 759541"/>
                      <a:gd name="connsiteY1" fmla="*/ 394581 h 508130"/>
                      <a:gd name="connsiteX2" fmla="*/ 467036 w 759541"/>
                      <a:gd name="connsiteY2" fmla="*/ 318789 h 508130"/>
                      <a:gd name="connsiteX3" fmla="*/ 244987 w 759541"/>
                      <a:gd name="connsiteY3" fmla="*/ 379825 h 508130"/>
                      <a:gd name="connsiteX4" fmla="*/ 116682 w 759541"/>
                      <a:gd name="connsiteY4" fmla="*/ 508130 h 508130"/>
                      <a:gd name="connsiteX5" fmla="*/ 20019 w 759541"/>
                      <a:gd name="connsiteY5" fmla="*/ 508130 h 508130"/>
                      <a:gd name="connsiteX6" fmla="*/ 20019 w 759541"/>
                      <a:gd name="connsiteY6" fmla="*/ 508129 h 508130"/>
                      <a:gd name="connsiteX7" fmla="*/ 20019 w 759541"/>
                      <a:gd name="connsiteY7" fmla="*/ 411466 h 508130"/>
                      <a:gd name="connsiteX8" fmla="*/ 159327 w 759541"/>
                      <a:gd name="connsiteY8" fmla="*/ 272159 h 508130"/>
                      <a:gd name="connsiteX9" fmla="*/ 181939 w 759541"/>
                      <a:gd name="connsiteY9" fmla="*/ 257144 h 508130"/>
                      <a:gd name="connsiteX10" fmla="*/ 298444 w 759541"/>
                      <a:gd name="connsiteY10" fmla="*/ 182795 h 508130"/>
                      <a:gd name="connsiteX11" fmla="*/ 392119 w 759541"/>
                      <a:gd name="connsiteY11" fmla="*/ 15 h 508130"/>
                      <a:gd name="connsiteX12" fmla="*/ 613135 w 759541"/>
                      <a:gd name="connsiteY12" fmla="*/ 216420 h 508130"/>
                      <a:gd name="connsiteX13" fmla="*/ 717066 w 759541"/>
                      <a:gd name="connsiteY13" fmla="*/ 256439 h 508130"/>
                      <a:gd name="connsiteX14" fmla="*/ 758116 w 759541"/>
                      <a:gd name="connsiteY14" fmla="*/ 295476 h 508130"/>
                      <a:gd name="connsiteX15" fmla="*/ 759541 w 759541"/>
                      <a:gd name="connsiteY15" fmla="*/ 352106 h 508130"/>
                      <a:gd name="connsiteX16" fmla="*/ 743761 w 759541"/>
                      <a:gd name="connsiteY16" fmla="*/ 376901 h 508130"/>
                      <a:gd name="connsiteX17" fmla="*/ 720505 w 759541"/>
                      <a:gd name="connsiteY17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17066 w 759541"/>
                      <a:gd name="connsiteY12" fmla="*/ 256439 h 508130"/>
                      <a:gd name="connsiteX13" fmla="*/ 758116 w 759541"/>
                      <a:gd name="connsiteY13" fmla="*/ 295476 h 508130"/>
                      <a:gd name="connsiteX14" fmla="*/ 759541 w 759541"/>
                      <a:gd name="connsiteY14" fmla="*/ 352106 h 508130"/>
                      <a:gd name="connsiteX15" fmla="*/ 743761 w 759541"/>
                      <a:gd name="connsiteY15" fmla="*/ 376901 h 508130"/>
                      <a:gd name="connsiteX16" fmla="*/ 720505 w 759541"/>
                      <a:gd name="connsiteY16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8116 w 759541"/>
                      <a:gd name="connsiteY12" fmla="*/ 295476 h 508130"/>
                      <a:gd name="connsiteX13" fmla="*/ 759541 w 759541"/>
                      <a:gd name="connsiteY13" fmla="*/ 352106 h 508130"/>
                      <a:gd name="connsiteX14" fmla="*/ 743761 w 759541"/>
                      <a:gd name="connsiteY14" fmla="*/ 376901 h 508130"/>
                      <a:gd name="connsiteX15" fmla="*/ 720505 w 759541"/>
                      <a:gd name="connsiteY15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9541 w 759541"/>
                      <a:gd name="connsiteY12" fmla="*/ 352106 h 508130"/>
                      <a:gd name="connsiteX13" fmla="*/ 743761 w 759541"/>
                      <a:gd name="connsiteY13" fmla="*/ 376901 h 508130"/>
                      <a:gd name="connsiteX14" fmla="*/ 720505 w 759541"/>
                      <a:gd name="connsiteY14" fmla="*/ 393157 h 508130"/>
                      <a:gd name="connsiteX0" fmla="*/ 720505 w 743761"/>
                      <a:gd name="connsiteY0" fmla="*/ 393157 h 508130"/>
                      <a:gd name="connsiteX1" fmla="*/ 467036 w 743761"/>
                      <a:gd name="connsiteY1" fmla="*/ 318789 h 508130"/>
                      <a:gd name="connsiteX2" fmla="*/ 244987 w 743761"/>
                      <a:gd name="connsiteY2" fmla="*/ 379825 h 508130"/>
                      <a:gd name="connsiteX3" fmla="*/ 116682 w 743761"/>
                      <a:gd name="connsiteY3" fmla="*/ 508130 h 508130"/>
                      <a:gd name="connsiteX4" fmla="*/ 20019 w 743761"/>
                      <a:gd name="connsiteY4" fmla="*/ 508130 h 508130"/>
                      <a:gd name="connsiteX5" fmla="*/ 20019 w 743761"/>
                      <a:gd name="connsiteY5" fmla="*/ 508129 h 508130"/>
                      <a:gd name="connsiteX6" fmla="*/ 20019 w 743761"/>
                      <a:gd name="connsiteY6" fmla="*/ 411466 h 508130"/>
                      <a:gd name="connsiteX7" fmla="*/ 159327 w 743761"/>
                      <a:gd name="connsiteY7" fmla="*/ 272159 h 508130"/>
                      <a:gd name="connsiteX8" fmla="*/ 181939 w 743761"/>
                      <a:gd name="connsiteY8" fmla="*/ 257144 h 508130"/>
                      <a:gd name="connsiteX9" fmla="*/ 298444 w 743761"/>
                      <a:gd name="connsiteY9" fmla="*/ 182795 h 508130"/>
                      <a:gd name="connsiteX10" fmla="*/ 392119 w 743761"/>
                      <a:gd name="connsiteY10" fmla="*/ 15 h 508130"/>
                      <a:gd name="connsiteX11" fmla="*/ 613135 w 743761"/>
                      <a:gd name="connsiteY11" fmla="*/ 216420 h 508130"/>
                      <a:gd name="connsiteX12" fmla="*/ 743761 w 743761"/>
                      <a:gd name="connsiteY12" fmla="*/ 376901 h 508130"/>
                      <a:gd name="connsiteX13" fmla="*/ 720505 w 743761"/>
                      <a:gd name="connsiteY13" fmla="*/ 393157 h 508130"/>
                      <a:gd name="connsiteX0" fmla="*/ 720505 w 720505"/>
                      <a:gd name="connsiteY0" fmla="*/ 393157 h 508130"/>
                      <a:gd name="connsiteX1" fmla="*/ 467036 w 720505"/>
                      <a:gd name="connsiteY1" fmla="*/ 318789 h 508130"/>
                      <a:gd name="connsiteX2" fmla="*/ 244987 w 720505"/>
                      <a:gd name="connsiteY2" fmla="*/ 379825 h 508130"/>
                      <a:gd name="connsiteX3" fmla="*/ 116682 w 720505"/>
                      <a:gd name="connsiteY3" fmla="*/ 508130 h 508130"/>
                      <a:gd name="connsiteX4" fmla="*/ 20019 w 720505"/>
                      <a:gd name="connsiteY4" fmla="*/ 508130 h 508130"/>
                      <a:gd name="connsiteX5" fmla="*/ 20019 w 720505"/>
                      <a:gd name="connsiteY5" fmla="*/ 508129 h 508130"/>
                      <a:gd name="connsiteX6" fmla="*/ 20019 w 720505"/>
                      <a:gd name="connsiteY6" fmla="*/ 411466 h 508130"/>
                      <a:gd name="connsiteX7" fmla="*/ 159327 w 720505"/>
                      <a:gd name="connsiteY7" fmla="*/ 272159 h 508130"/>
                      <a:gd name="connsiteX8" fmla="*/ 181939 w 720505"/>
                      <a:gd name="connsiteY8" fmla="*/ 257144 h 508130"/>
                      <a:gd name="connsiteX9" fmla="*/ 298444 w 720505"/>
                      <a:gd name="connsiteY9" fmla="*/ 182795 h 508130"/>
                      <a:gd name="connsiteX10" fmla="*/ 392119 w 720505"/>
                      <a:gd name="connsiteY10" fmla="*/ 15 h 508130"/>
                      <a:gd name="connsiteX11" fmla="*/ 613135 w 720505"/>
                      <a:gd name="connsiteY11" fmla="*/ 216420 h 508130"/>
                      <a:gd name="connsiteX12" fmla="*/ 720505 w 720505"/>
                      <a:gd name="connsiteY12" fmla="*/ 393157 h 508130"/>
                      <a:gd name="connsiteX0" fmla="*/ 613135 w 613134"/>
                      <a:gd name="connsiteY0" fmla="*/ 216420 h 508130"/>
                      <a:gd name="connsiteX1" fmla="*/ 467036 w 613134"/>
                      <a:gd name="connsiteY1" fmla="*/ 318789 h 508130"/>
                      <a:gd name="connsiteX2" fmla="*/ 244987 w 613134"/>
                      <a:gd name="connsiteY2" fmla="*/ 379825 h 508130"/>
                      <a:gd name="connsiteX3" fmla="*/ 116682 w 613134"/>
                      <a:gd name="connsiteY3" fmla="*/ 508130 h 508130"/>
                      <a:gd name="connsiteX4" fmla="*/ 20019 w 613134"/>
                      <a:gd name="connsiteY4" fmla="*/ 508130 h 508130"/>
                      <a:gd name="connsiteX5" fmla="*/ 20019 w 613134"/>
                      <a:gd name="connsiteY5" fmla="*/ 508129 h 508130"/>
                      <a:gd name="connsiteX6" fmla="*/ 20019 w 613134"/>
                      <a:gd name="connsiteY6" fmla="*/ 411466 h 508130"/>
                      <a:gd name="connsiteX7" fmla="*/ 159327 w 613134"/>
                      <a:gd name="connsiteY7" fmla="*/ 272159 h 508130"/>
                      <a:gd name="connsiteX8" fmla="*/ 181939 w 613134"/>
                      <a:gd name="connsiteY8" fmla="*/ 257144 h 508130"/>
                      <a:gd name="connsiteX9" fmla="*/ 298444 w 613134"/>
                      <a:gd name="connsiteY9" fmla="*/ 182795 h 508130"/>
                      <a:gd name="connsiteX10" fmla="*/ 392119 w 613134"/>
                      <a:gd name="connsiteY10" fmla="*/ 15 h 508130"/>
                      <a:gd name="connsiteX11" fmla="*/ 613135 w 613134"/>
                      <a:gd name="connsiteY11" fmla="*/ 216420 h 508130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4762" h="508141">
                        <a:moveTo>
                          <a:pt x="624762" y="139039"/>
                        </a:moveTo>
                        <a:cubicBezTo>
                          <a:pt x="572187" y="198959"/>
                          <a:pt x="549227" y="259412"/>
                          <a:pt x="467036" y="318800"/>
                        </a:cubicBezTo>
                        <a:cubicBezTo>
                          <a:pt x="404110" y="364268"/>
                          <a:pt x="319003" y="359491"/>
                          <a:pt x="244987" y="379836"/>
                        </a:cubicBezTo>
                        <a:lnTo>
                          <a:pt x="116682" y="508141"/>
                        </a:lnTo>
                        <a:cubicBezTo>
                          <a:pt x="89990" y="534834"/>
                          <a:pt x="46711" y="534834"/>
                          <a:pt x="20019" y="508141"/>
                        </a:cubicBezTo>
                        <a:lnTo>
                          <a:pt x="20019" y="508140"/>
                        </a:lnTo>
                        <a:cubicBezTo>
                          <a:pt x="-6674" y="481448"/>
                          <a:pt x="-6673" y="438169"/>
                          <a:pt x="20019" y="411477"/>
                        </a:cubicBezTo>
                        <a:lnTo>
                          <a:pt x="159327" y="272170"/>
                        </a:lnTo>
                        <a:cubicBezTo>
                          <a:pt x="166000" y="265497"/>
                          <a:pt x="173711" y="260491"/>
                          <a:pt x="181939" y="257155"/>
                        </a:cubicBezTo>
                        <a:lnTo>
                          <a:pt x="298444" y="182806"/>
                        </a:lnTo>
                        <a:lnTo>
                          <a:pt x="392119" y="26"/>
                        </a:lnTo>
                        <a:cubicBezTo>
                          <a:pt x="446927" y="-1866"/>
                          <a:pt x="570604" y="96302"/>
                          <a:pt x="624762" y="1390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72" name="グループ化 871"/>
              <p:cNvGrpSpPr/>
              <p:nvPr/>
            </p:nvGrpSpPr>
            <p:grpSpPr>
              <a:xfrm>
                <a:off x="1565220" y="4342321"/>
                <a:ext cx="1317984" cy="589372"/>
                <a:chOff x="14779" y="5780479"/>
                <a:chExt cx="1317984" cy="589372"/>
              </a:xfrm>
            </p:grpSpPr>
            <p:sp>
              <p:nvSpPr>
                <p:cNvPr id="874" name="台形 873"/>
                <p:cNvSpPr/>
                <p:nvPr/>
              </p:nvSpPr>
              <p:spPr>
                <a:xfrm rot="1541758" flipH="1">
                  <a:off x="249632" y="5780479"/>
                  <a:ext cx="164442" cy="82926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5" name="台形 874"/>
                <p:cNvSpPr/>
                <p:nvPr/>
              </p:nvSpPr>
              <p:spPr>
                <a:xfrm rot="20058242">
                  <a:off x="933468" y="5780479"/>
                  <a:ext cx="164442" cy="82926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6" name="片側の 2 つの角を丸めた四角形 985"/>
                <p:cNvSpPr/>
                <p:nvPr/>
              </p:nvSpPr>
              <p:spPr>
                <a:xfrm rot="12357779" flipH="1">
                  <a:off x="108894" y="5823130"/>
                  <a:ext cx="176676" cy="5467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7" name="片側の 2 つの角を丸めた四角形 993"/>
                <p:cNvSpPr/>
                <p:nvPr/>
              </p:nvSpPr>
              <p:spPr>
                <a:xfrm rot="9242221">
                  <a:off x="1061973" y="5823130"/>
                  <a:ext cx="176676" cy="5467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8" name="角丸四角形 177"/>
                <p:cNvSpPr/>
                <p:nvPr/>
              </p:nvSpPr>
              <p:spPr>
                <a:xfrm rot="9347365" flipH="1">
                  <a:off x="14779" y="6122580"/>
                  <a:ext cx="441626" cy="175896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9" name="角丸四角形 177"/>
                <p:cNvSpPr/>
                <p:nvPr/>
              </p:nvSpPr>
              <p:spPr>
                <a:xfrm rot="12252635">
                  <a:off x="891137" y="6122580"/>
                  <a:ext cx="441626" cy="175896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73" name="星 24 1237"/>
              <p:cNvSpPr/>
              <p:nvPr/>
            </p:nvSpPr>
            <p:spPr>
              <a:xfrm>
                <a:off x="1869212" y="3810629"/>
                <a:ext cx="715863" cy="626495"/>
              </a:xfrm>
              <a:prstGeom prst="star24">
                <a:avLst>
                  <a:gd name="adj" fmla="val 4621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09" name="グループ化 1008"/>
            <p:cNvGrpSpPr/>
            <p:nvPr/>
          </p:nvGrpSpPr>
          <p:grpSpPr>
            <a:xfrm>
              <a:off x="5537015" y="5704750"/>
              <a:ext cx="930530" cy="652234"/>
              <a:chOff x="5537015" y="2295707"/>
              <a:chExt cx="930530" cy="652234"/>
            </a:xfrm>
          </p:grpSpPr>
          <p:sp>
            <p:nvSpPr>
              <p:cNvPr id="1010" name="四角形: 上の 2 つの角を丸める 1009"/>
              <p:cNvSpPr/>
              <p:nvPr/>
            </p:nvSpPr>
            <p:spPr>
              <a:xfrm>
                <a:off x="5537015" y="2295707"/>
                <a:ext cx="930530" cy="652233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hingle">
                <a:fgClr>
                  <a:srgbClr val="00B0F0"/>
                </a:fgClr>
                <a:bgClr>
                  <a:srgbClr val="0070C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11" name="四角形: 上の 2 つの角を丸める 1010"/>
              <p:cNvSpPr/>
              <p:nvPr/>
            </p:nvSpPr>
            <p:spPr>
              <a:xfrm>
                <a:off x="5694291" y="2401875"/>
                <a:ext cx="688392" cy="54606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12" name="平行四辺形 1011"/>
              <p:cNvSpPr/>
              <p:nvPr/>
            </p:nvSpPr>
            <p:spPr>
              <a:xfrm>
                <a:off x="5931655" y="2713086"/>
                <a:ext cx="229478" cy="234855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13" name="平行四辺形 1012"/>
              <p:cNvSpPr/>
              <p:nvPr/>
            </p:nvSpPr>
            <p:spPr>
              <a:xfrm>
                <a:off x="5956664" y="2713086"/>
                <a:ext cx="229478" cy="234855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14" name="四角形: 上の 2 つの角を丸める 1013"/>
              <p:cNvSpPr/>
              <p:nvPr/>
            </p:nvSpPr>
            <p:spPr>
              <a:xfrm>
                <a:off x="5888497" y="2548983"/>
                <a:ext cx="329642" cy="21102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15" name="四角形: 上の 2 つの角を丸める 1014"/>
              <p:cNvSpPr/>
              <p:nvPr/>
            </p:nvSpPr>
            <p:spPr>
              <a:xfrm>
                <a:off x="5920707" y="2548983"/>
                <a:ext cx="329642" cy="21102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2" name="グループ化 1"/>
          <p:cNvGrpSpPr>
            <a:grpSpLocks noChangeAspect="1"/>
          </p:cNvGrpSpPr>
          <p:nvPr/>
        </p:nvGrpSpPr>
        <p:grpSpPr>
          <a:xfrm>
            <a:off x="407495" y="873507"/>
            <a:ext cx="1721130" cy="1529269"/>
            <a:chOff x="-511968" y="-341629"/>
            <a:chExt cx="2458757" cy="2184670"/>
          </a:xfrm>
        </p:grpSpPr>
        <p:grpSp>
          <p:nvGrpSpPr>
            <p:cNvPr id="1821" name="グループ化 1820"/>
            <p:cNvGrpSpPr/>
            <p:nvPr/>
          </p:nvGrpSpPr>
          <p:grpSpPr>
            <a:xfrm>
              <a:off x="-511968" y="381075"/>
              <a:ext cx="2237993" cy="1461965"/>
              <a:chOff x="592932" y="1815303"/>
              <a:chExt cx="2433742" cy="1589838"/>
            </a:xfrm>
          </p:grpSpPr>
          <p:grpSp>
            <p:nvGrpSpPr>
              <p:cNvPr id="1822" name="グループ化 1821"/>
              <p:cNvGrpSpPr/>
              <p:nvPr/>
            </p:nvGrpSpPr>
            <p:grpSpPr>
              <a:xfrm>
                <a:off x="2371322" y="2289237"/>
                <a:ext cx="577993" cy="520752"/>
                <a:chOff x="850029" y="306929"/>
                <a:chExt cx="577993" cy="520752"/>
              </a:xfrm>
            </p:grpSpPr>
            <p:sp>
              <p:nvSpPr>
                <p:cNvPr id="1855" name="正方形/長方形 1854"/>
                <p:cNvSpPr/>
                <p:nvPr/>
              </p:nvSpPr>
              <p:spPr>
                <a:xfrm>
                  <a:off x="904621" y="695342"/>
                  <a:ext cx="523401" cy="132339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56" name="正方形/長方形 1855"/>
                <p:cNvSpPr/>
                <p:nvPr/>
              </p:nvSpPr>
              <p:spPr>
                <a:xfrm>
                  <a:off x="881130" y="610645"/>
                  <a:ext cx="523401" cy="84697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57" name="正方形/長方形 1856"/>
                <p:cNvSpPr/>
                <p:nvPr/>
              </p:nvSpPr>
              <p:spPr>
                <a:xfrm>
                  <a:off x="904621" y="478307"/>
                  <a:ext cx="523401" cy="132339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58" name="正方形/長方形 1857"/>
                <p:cNvSpPr/>
                <p:nvPr/>
              </p:nvSpPr>
              <p:spPr>
                <a:xfrm>
                  <a:off x="850029" y="393610"/>
                  <a:ext cx="523401" cy="8602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59" name="正方形/長方形 1858"/>
                <p:cNvSpPr/>
                <p:nvPr/>
              </p:nvSpPr>
              <p:spPr>
                <a:xfrm>
                  <a:off x="881130" y="306929"/>
                  <a:ext cx="523401" cy="8602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823" name="グループ化 1822"/>
              <p:cNvGrpSpPr/>
              <p:nvPr/>
            </p:nvGrpSpPr>
            <p:grpSpPr>
              <a:xfrm>
                <a:off x="592932" y="1815303"/>
                <a:ext cx="2433742" cy="1589838"/>
                <a:chOff x="592932" y="1815303"/>
                <a:chExt cx="2433742" cy="1589838"/>
              </a:xfrm>
            </p:grpSpPr>
            <p:grpSp>
              <p:nvGrpSpPr>
                <p:cNvPr id="1824" name="グループ化 1823"/>
                <p:cNvGrpSpPr/>
                <p:nvPr/>
              </p:nvGrpSpPr>
              <p:grpSpPr>
                <a:xfrm>
                  <a:off x="2014429" y="1884781"/>
                  <a:ext cx="354342" cy="927374"/>
                  <a:chOff x="4130095" y="1815303"/>
                  <a:chExt cx="246642" cy="1080297"/>
                </a:xfrm>
              </p:grpSpPr>
              <p:grpSp>
                <p:nvGrpSpPr>
                  <p:cNvPr id="1851" name="グループ化 1850"/>
                  <p:cNvGrpSpPr/>
                  <p:nvPr/>
                </p:nvGrpSpPr>
                <p:grpSpPr>
                  <a:xfrm>
                    <a:off x="4130095" y="1815303"/>
                    <a:ext cx="246642" cy="1080297"/>
                    <a:chOff x="4130095" y="1815303"/>
                    <a:chExt cx="1319349" cy="805033"/>
                  </a:xfrm>
                </p:grpSpPr>
                <p:sp>
                  <p:nvSpPr>
                    <p:cNvPr id="1853" name="正方形/長方形 1852"/>
                    <p:cNvSpPr/>
                    <p:nvPr/>
                  </p:nvSpPr>
                  <p:spPr>
                    <a:xfrm>
                      <a:off x="4130095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854" name="正方形/長方形 1853"/>
                    <p:cNvSpPr/>
                    <p:nvPr/>
                  </p:nvSpPr>
                  <p:spPr>
                    <a:xfrm>
                      <a:off x="4445524" y="1815303"/>
                      <a:ext cx="1003920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1852" name="正方形/長方形 1851"/>
                  <p:cNvSpPr/>
                  <p:nvPr/>
                </p:nvSpPr>
                <p:spPr>
                  <a:xfrm>
                    <a:off x="4243417" y="1815303"/>
                    <a:ext cx="81023" cy="1080297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825" name="グループ化 1824"/>
                <p:cNvGrpSpPr/>
                <p:nvPr/>
              </p:nvGrpSpPr>
              <p:grpSpPr>
                <a:xfrm>
                  <a:off x="592932" y="1815303"/>
                  <a:ext cx="2433742" cy="1589838"/>
                  <a:chOff x="592932" y="1815303"/>
                  <a:chExt cx="2433742" cy="1589838"/>
                </a:xfrm>
              </p:grpSpPr>
              <p:grpSp>
                <p:nvGrpSpPr>
                  <p:cNvPr id="1826" name="グループ化 1825"/>
                  <p:cNvGrpSpPr/>
                  <p:nvPr/>
                </p:nvGrpSpPr>
                <p:grpSpPr>
                  <a:xfrm>
                    <a:off x="2708431" y="2424897"/>
                    <a:ext cx="213459" cy="392660"/>
                    <a:chOff x="2340698" y="1769937"/>
                    <a:chExt cx="307272" cy="565230"/>
                  </a:xfrm>
                </p:grpSpPr>
                <p:sp>
                  <p:nvSpPr>
                    <p:cNvPr id="1845" name="1 つの角を丸めた四角形 1820"/>
                    <p:cNvSpPr/>
                    <p:nvPr/>
                  </p:nvSpPr>
                  <p:spPr>
                    <a:xfrm>
                      <a:off x="2529893" y="1789149"/>
                      <a:ext cx="45719" cy="426954"/>
                    </a:xfrm>
                    <a:prstGeom prst="round1Rect">
                      <a:avLst/>
                    </a:prstGeom>
                    <a:solidFill>
                      <a:srgbClr val="70AD47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846" name="1 つの角を丸めた四角形 1821"/>
                    <p:cNvSpPr/>
                    <p:nvPr/>
                  </p:nvSpPr>
                  <p:spPr>
                    <a:xfrm rot="20830602">
                      <a:off x="2382001" y="1769937"/>
                      <a:ext cx="45719" cy="538156"/>
                    </a:xfrm>
                    <a:prstGeom prst="round1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847" name="五角形 1846"/>
                    <p:cNvSpPr/>
                    <p:nvPr/>
                  </p:nvSpPr>
                  <p:spPr>
                    <a:xfrm>
                      <a:off x="2446731" y="1896957"/>
                      <a:ext cx="61489" cy="213477"/>
                    </a:xfrm>
                    <a:prstGeom prst="pentagon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848" name="五角形 1847"/>
                    <p:cNvSpPr/>
                    <p:nvPr/>
                  </p:nvSpPr>
                  <p:spPr>
                    <a:xfrm rot="1576071">
                      <a:off x="2586481" y="1872699"/>
                      <a:ext cx="61489" cy="213477"/>
                    </a:xfrm>
                    <a:prstGeom prst="pentagon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849" name="台形 1848"/>
                    <p:cNvSpPr/>
                    <p:nvPr/>
                  </p:nvSpPr>
                  <p:spPr>
                    <a:xfrm rot="10800000">
                      <a:off x="2340698" y="2030364"/>
                      <a:ext cx="295346" cy="304803"/>
                    </a:xfrm>
                    <a:prstGeom prst="trapezoid">
                      <a:avLst>
                        <a:gd name="adj" fmla="val 13315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850" name="台形 1849"/>
                    <p:cNvSpPr/>
                    <p:nvPr/>
                  </p:nvSpPr>
                  <p:spPr>
                    <a:xfrm rot="10800000">
                      <a:off x="2383560" y="2030363"/>
                      <a:ext cx="209754" cy="304803"/>
                    </a:xfrm>
                    <a:prstGeom prst="trapezoid">
                      <a:avLst>
                        <a:gd name="adj" fmla="val 13315"/>
                      </a:avLst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1827" name="グループ化 1826"/>
                  <p:cNvGrpSpPr/>
                  <p:nvPr/>
                </p:nvGrpSpPr>
                <p:grpSpPr>
                  <a:xfrm>
                    <a:off x="592932" y="2814321"/>
                    <a:ext cx="2433742" cy="590820"/>
                    <a:chOff x="592932" y="2814321"/>
                    <a:chExt cx="2433742" cy="590820"/>
                  </a:xfrm>
                </p:grpSpPr>
                <p:sp>
                  <p:nvSpPr>
                    <p:cNvPr id="1838" name="正方形/長方形 4"/>
                    <p:cNvSpPr/>
                    <p:nvPr/>
                  </p:nvSpPr>
                  <p:spPr>
                    <a:xfrm>
                      <a:off x="904621" y="2859906"/>
                      <a:ext cx="2051251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839" name="正方形/長方形 4"/>
                    <p:cNvSpPr/>
                    <p:nvPr/>
                  </p:nvSpPr>
                  <p:spPr>
                    <a:xfrm>
                      <a:off x="974672" y="2859906"/>
                      <a:ext cx="1905054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840" name="正方形/長方形 1839"/>
                    <p:cNvSpPr/>
                    <p:nvPr/>
                  </p:nvSpPr>
                  <p:spPr>
                    <a:xfrm>
                      <a:off x="904621" y="2859906"/>
                      <a:ext cx="2051251" cy="59552"/>
                    </a:xfrm>
                    <a:prstGeom prst="rect">
                      <a:avLst/>
                    </a:prstGeom>
                    <a:solidFill>
                      <a:srgbClr val="000000">
                        <a:alpha val="50196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841" name="正方形/長方形 4"/>
                    <p:cNvSpPr/>
                    <p:nvPr/>
                  </p:nvSpPr>
                  <p:spPr>
                    <a:xfrm>
                      <a:off x="728043" y="2859906"/>
                      <a:ext cx="174880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842" name="正方形/長方形 1841"/>
                    <p:cNvSpPr/>
                    <p:nvPr/>
                  </p:nvSpPr>
                  <p:spPr>
                    <a:xfrm>
                      <a:off x="642938" y="2814321"/>
                      <a:ext cx="2383736" cy="55702"/>
                    </a:xfrm>
                    <a:prstGeom prst="rect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843" name="正方形/長方形 4"/>
                    <p:cNvSpPr/>
                    <p:nvPr/>
                  </p:nvSpPr>
                  <p:spPr>
                    <a:xfrm>
                      <a:off x="2661613" y="2873140"/>
                      <a:ext cx="218113" cy="532001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844" name="正方形/長方形 1843"/>
                    <p:cNvSpPr/>
                    <p:nvPr/>
                  </p:nvSpPr>
                  <p:spPr>
                    <a:xfrm>
                      <a:off x="592932" y="2814321"/>
                      <a:ext cx="341281" cy="55017"/>
                    </a:xfrm>
                    <a:prstGeom prst="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1828" name="グループ化 1827"/>
                  <p:cNvGrpSpPr/>
                  <p:nvPr/>
                </p:nvGrpSpPr>
                <p:grpSpPr>
                  <a:xfrm flipV="1">
                    <a:off x="1323639" y="2514531"/>
                    <a:ext cx="276746" cy="255397"/>
                    <a:chOff x="2461842" y="3302144"/>
                    <a:chExt cx="276746" cy="255397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1836" name="平行四辺形 1835"/>
                    <p:cNvSpPr/>
                    <p:nvPr/>
                  </p:nvSpPr>
                  <p:spPr>
                    <a:xfrm>
                      <a:off x="2461842" y="3302144"/>
                      <a:ext cx="249550" cy="255397"/>
                    </a:xfrm>
                    <a:prstGeom prst="parallelogram">
                      <a:avLst>
                        <a:gd name="adj" fmla="val 15901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837" name="平行四辺形 1836"/>
                    <p:cNvSpPr/>
                    <p:nvPr/>
                  </p:nvSpPr>
                  <p:spPr>
                    <a:xfrm>
                      <a:off x="2489038" y="3302144"/>
                      <a:ext cx="249550" cy="255397"/>
                    </a:xfrm>
                    <a:prstGeom prst="parallelogram">
                      <a:avLst>
                        <a:gd name="adj" fmla="val 1590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1829" name="正方形/長方形 1828"/>
                  <p:cNvSpPr/>
                  <p:nvPr/>
                </p:nvSpPr>
                <p:spPr>
                  <a:xfrm>
                    <a:off x="748720" y="1815303"/>
                    <a:ext cx="1247917" cy="805033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830" name="正方形/長方形 1829"/>
                  <p:cNvSpPr/>
                  <p:nvPr/>
                </p:nvSpPr>
                <p:spPr>
                  <a:xfrm>
                    <a:off x="820157" y="1815303"/>
                    <a:ext cx="1247917" cy="805033"/>
                  </a:xfrm>
                  <a:prstGeom prst="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831" name="正方形/長方形 1830"/>
                  <p:cNvSpPr/>
                  <p:nvPr/>
                </p:nvSpPr>
                <p:spPr>
                  <a:xfrm>
                    <a:off x="883218" y="1874667"/>
                    <a:ext cx="1136082" cy="69431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74000">
                        <a:srgbClr val="5B9BD5">
                          <a:lumMod val="45000"/>
                          <a:lumOff val="55000"/>
                        </a:srgbClr>
                      </a:gs>
                      <a:gs pos="83000">
                        <a:srgbClr val="5B9BD5">
                          <a:lumMod val="45000"/>
                          <a:lumOff val="55000"/>
                        </a:srgbClr>
                      </a:gs>
                      <a:gs pos="100000">
                        <a:srgbClr val="5B9BD5">
                          <a:lumMod val="30000"/>
                          <a:lumOff val="70000"/>
                        </a:srgbClr>
                      </a:gs>
                    </a:gsLst>
                    <a:lin ang="189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832" name="グループ化 1831"/>
                  <p:cNvGrpSpPr/>
                  <p:nvPr/>
                </p:nvGrpSpPr>
                <p:grpSpPr>
                  <a:xfrm>
                    <a:off x="1216337" y="2738636"/>
                    <a:ext cx="476526" cy="76877"/>
                    <a:chOff x="1961514" y="3430036"/>
                    <a:chExt cx="799375" cy="127504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1834" name="四角形: 上の 2 つの角を丸める 1833"/>
                    <p:cNvSpPr/>
                    <p:nvPr/>
                  </p:nvSpPr>
                  <p:spPr>
                    <a:xfrm>
                      <a:off x="1961514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835" name="四角形: 上の 2 つの角を丸める 1834"/>
                    <p:cNvSpPr/>
                    <p:nvPr/>
                  </p:nvSpPr>
                  <p:spPr>
                    <a:xfrm>
                      <a:off x="2123172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1833" name="正方形/長方形 1832"/>
                  <p:cNvSpPr/>
                  <p:nvPr/>
                </p:nvSpPr>
                <p:spPr>
                  <a:xfrm>
                    <a:off x="1444115" y="2762491"/>
                    <a:ext cx="1032659" cy="48822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1042" name="グループ化 1041"/>
            <p:cNvGrpSpPr/>
            <p:nvPr/>
          </p:nvGrpSpPr>
          <p:grpSpPr>
            <a:xfrm>
              <a:off x="636645" y="-341629"/>
              <a:ext cx="1310144" cy="1802625"/>
              <a:chOff x="-601384" y="-172585"/>
              <a:chExt cx="1310144" cy="1802625"/>
            </a:xfrm>
          </p:grpSpPr>
          <p:sp>
            <p:nvSpPr>
              <p:cNvPr id="1043" name="片側の 2 つの角を丸めた四角形 1373"/>
              <p:cNvSpPr/>
              <p:nvPr/>
            </p:nvSpPr>
            <p:spPr>
              <a:xfrm rot="10800000">
                <a:off x="-15352" y="938911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44" name="グループ化 1043"/>
              <p:cNvGrpSpPr/>
              <p:nvPr/>
            </p:nvGrpSpPr>
            <p:grpSpPr>
              <a:xfrm>
                <a:off x="-601384" y="-172585"/>
                <a:ext cx="1310144" cy="1802625"/>
                <a:chOff x="-702158" y="5421207"/>
                <a:chExt cx="1310144" cy="1802625"/>
              </a:xfrm>
            </p:grpSpPr>
            <p:grpSp>
              <p:nvGrpSpPr>
                <p:cNvPr id="1052" name="グループ化 1051"/>
                <p:cNvGrpSpPr/>
                <p:nvPr/>
              </p:nvGrpSpPr>
              <p:grpSpPr>
                <a:xfrm>
                  <a:off x="-702158" y="5421207"/>
                  <a:ext cx="1310144" cy="292631"/>
                  <a:chOff x="4264808" y="5447489"/>
                  <a:chExt cx="1310144" cy="292631"/>
                </a:xfrm>
              </p:grpSpPr>
              <p:sp>
                <p:nvSpPr>
                  <p:cNvPr id="1057" name="フリーフォーム: 図形 1056"/>
                  <p:cNvSpPr/>
                  <p:nvPr/>
                </p:nvSpPr>
                <p:spPr>
                  <a:xfrm rot="5400000">
                    <a:off x="5278243" y="5443411"/>
                    <a:ext cx="292631" cy="300787"/>
                  </a:xfrm>
                  <a:custGeom>
                    <a:avLst/>
                    <a:gdLst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90079 w 292631"/>
                      <a:gd name="connsiteY18" fmla="*/ 211537 h 300787"/>
                      <a:gd name="connsiteX19" fmla="*/ 70150 w 292631"/>
                      <a:gd name="connsiteY19" fmla="*/ 216877 h 300787"/>
                      <a:gd name="connsiteX20" fmla="*/ 35459 w 292631"/>
                      <a:gd name="connsiteY20" fmla="*/ 196849 h 300787"/>
                      <a:gd name="connsiteX21" fmla="*/ 33955 w 292631"/>
                      <a:gd name="connsiteY21" fmla="*/ 191238 h 300787"/>
                      <a:gd name="connsiteX22" fmla="*/ 36785 w 292631"/>
                      <a:gd name="connsiteY22" fmla="*/ 169744 h 300787"/>
                      <a:gd name="connsiteX23" fmla="*/ 53983 w 292631"/>
                      <a:gd name="connsiteY23" fmla="*/ 156547 h 300787"/>
                      <a:gd name="connsiteX24" fmla="*/ 52581 w 292631"/>
                      <a:gd name="connsiteY24" fmla="*/ 156923 h 300787"/>
                      <a:gd name="connsiteX25" fmla="*/ 19670 w 292631"/>
                      <a:gd name="connsiteY25" fmla="*/ 137922 h 300787"/>
                      <a:gd name="connsiteX26" fmla="*/ 17414 w 292631"/>
                      <a:gd name="connsiteY26" fmla="*/ 129504 h 300787"/>
                      <a:gd name="connsiteX27" fmla="*/ 20099 w 292631"/>
                      <a:gd name="connsiteY27" fmla="*/ 109113 h 300787"/>
                      <a:gd name="connsiteX28" fmla="*/ 36415 w 292631"/>
                      <a:gd name="connsiteY28" fmla="*/ 96593 h 300787"/>
                      <a:gd name="connsiteX29" fmla="*/ 35013 w 292631"/>
                      <a:gd name="connsiteY29" fmla="*/ 96969 h 300787"/>
                      <a:gd name="connsiteX30" fmla="*/ 3880 w 292631"/>
                      <a:gd name="connsiteY30" fmla="*/ 78994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70150 w 292631"/>
                      <a:gd name="connsiteY18" fmla="*/ 216877 h 300787"/>
                      <a:gd name="connsiteX19" fmla="*/ 35459 w 292631"/>
                      <a:gd name="connsiteY19" fmla="*/ 196849 h 300787"/>
                      <a:gd name="connsiteX20" fmla="*/ 33955 w 292631"/>
                      <a:gd name="connsiteY20" fmla="*/ 191238 h 300787"/>
                      <a:gd name="connsiteX21" fmla="*/ 36785 w 292631"/>
                      <a:gd name="connsiteY21" fmla="*/ 169744 h 300787"/>
                      <a:gd name="connsiteX22" fmla="*/ 53983 w 292631"/>
                      <a:gd name="connsiteY22" fmla="*/ 156547 h 300787"/>
                      <a:gd name="connsiteX23" fmla="*/ 52581 w 292631"/>
                      <a:gd name="connsiteY23" fmla="*/ 156923 h 300787"/>
                      <a:gd name="connsiteX24" fmla="*/ 19670 w 292631"/>
                      <a:gd name="connsiteY24" fmla="*/ 137922 h 300787"/>
                      <a:gd name="connsiteX25" fmla="*/ 17414 w 292631"/>
                      <a:gd name="connsiteY25" fmla="*/ 129504 h 300787"/>
                      <a:gd name="connsiteX26" fmla="*/ 20099 w 292631"/>
                      <a:gd name="connsiteY26" fmla="*/ 109113 h 300787"/>
                      <a:gd name="connsiteX27" fmla="*/ 36415 w 292631"/>
                      <a:gd name="connsiteY27" fmla="*/ 96593 h 300787"/>
                      <a:gd name="connsiteX28" fmla="*/ 35013 w 292631"/>
                      <a:gd name="connsiteY28" fmla="*/ 96969 h 300787"/>
                      <a:gd name="connsiteX29" fmla="*/ 3880 w 292631"/>
                      <a:gd name="connsiteY29" fmla="*/ 78994 h 300787"/>
                      <a:gd name="connsiteX30" fmla="*/ 872 w 292631"/>
                      <a:gd name="connsiteY30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52581 w 292631"/>
                      <a:gd name="connsiteY22" fmla="*/ 156923 h 300787"/>
                      <a:gd name="connsiteX23" fmla="*/ 19670 w 292631"/>
                      <a:gd name="connsiteY23" fmla="*/ 137922 h 300787"/>
                      <a:gd name="connsiteX24" fmla="*/ 17414 w 292631"/>
                      <a:gd name="connsiteY24" fmla="*/ 129504 h 300787"/>
                      <a:gd name="connsiteX25" fmla="*/ 20099 w 292631"/>
                      <a:gd name="connsiteY25" fmla="*/ 109113 h 300787"/>
                      <a:gd name="connsiteX26" fmla="*/ 36415 w 292631"/>
                      <a:gd name="connsiteY26" fmla="*/ 96593 h 300787"/>
                      <a:gd name="connsiteX27" fmla="*/ 35013 w 292631"/>
                      <a:gd name="connsiteY27" fmla="*/ 96969 h 300787"/>
                      <a:gd name="connsiteX28" fmla="*/ 3880 w 292631"/>
                      <a:gd name="connsiteY28" fmla="*/ 78994 h 300787"/>
                      <a:gd name="connsiteX29" fmla="*/ 872 w 292631"/>
                      <a:gd name="connsiteY29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5013 w 292631"/>
                      <a:gd name="connsiteY26" fmla="*/ 96969 h 300787"/>
                      <a:gd name="connsiteX27" fmla="*/ 3880 w 292631"/>
                      <a:gd name="connsiteY27" fmla="*/ 78994 h 300787"/>
                      <a:gd name="connsiteX28" fmla="*/ 872 w 292631"/>
                      <a:gd name="connsiteY28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880 w 292631"/>
                      <a:gd name="connsiteY26" fmla="*/ 78994 h 300787"/>
                      <a:gd name="connsiteX27" fmla="*/ 872 w 292631"/>
                      <a:gd name="connsiteY27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41721 w 292631"/>
                      <a:gd name="connsiteY3" fmla="*/ 3714 h 300787"/>
                      <a:gd name="connsiteX4" fmla="*/ 274257 w 292631"/>
                      <a:gd name="connsiteY4" fmla="*/ 80235 h 300787"/>
                      <a:gd name="connsiteX5" fmla="*/ 288917 w 292631"/>
                      <a:gd name="connsiteY5" fmla="*/ 134949 h 300787"/>
                      <a:gd name="connsiteX6" fmla="*/ 250883 w 292631"/>
                      <a:gd name="connsiteY6" fmla="*/ 248370 h 300787"/>
                      <a:gd name="connsiteX7" fmla="*/ 203439 w 292631"/>
                      <a:gd name="connsiteY7" fmla="*/ 281409 h 300787"/>
                      <a:gd name="connsiteX8" fmla="*/ 199994 w 292631"/>
                      <a:gd name="connsiteY8" fmla="*/ 289726 h 300787"/>
                      <a:gd name="connsiteX9" fmla="*/ 173290 w 292631"/>
                      <a:gd name="connsiteY9" fmla="*/ 300787 h 300787"/>
                      <a:gd name="connsiteX10" fmla="*/ 146586 w 292631"/>
                      <a:gd name="connsiteY10" fmla="*/ 289726 h 300787"/>
                      <a:gd name="connsiteX11" fmla="*/ 135898 w 292631"/>
                      <a:gd name="connsiteY11" fmla="*/ 263923 h 300787"/>
                      <a:gd name="connsiteX12" fmla="*/ 86316 w 292631"/>
                      <a:gd name="connsiteY12" fmla="*/ 277208 h 300787"/>
                      <a:gd name="connsiteX13" fmla="*/ 51625 w 292631"/>
                      <a:gd name="connsiteY13" fmla="*/ 257180 h 300787"/>
                      <a:gd name="connsiteX14" fmla="*/ 50121 w 292631"/>
                      <a:gd name="connsiteY14" fmla="*/ 251569 h 300787"/>
                      <a:gd name="connsiteX15" fmla="*/ 70150 w 292631"/>
                      <a:gd name="connsiteY15" fmla="*/ 216878 h 300787"/>
                      <a:gd name="connsiteX16" fmla="*/ 70150 w 292631"/>
                      <a:gd name="connsiteY16" fmla="*/ 216877 h 300787"/>
                      <a:gd name="connsiteX17" fmla="*/ 35459 w 292631"/>
                      <a:gd name="connsiteY17" fmla="*/ 196849 h 300787"/>
                      <a:gd name="connsiteX18" fmla="*/ 33955 w 292631"/>
                      <a:gd name="connsiteY18" fmla="*/ 191238 h 300787"/>
                      <a:gd name="connsiteX19" fmla="*/ 36785 w 292631"/>
                      <a:gd name="connsiteY19" fmla="*/ 169744 h 300787"/>
                      <a:gd name="connsiteX20" fmla="*/ 53983 w 292631"/>
                      <a:gd name="connsiteY20" fmla="*/ 156547 h 300787"/>
                      <a:gd name="connsiteX21" fmla="*/ 19670 w 292631"/>
                      <a:gd name="connsiteY21" fmla="*/ 137922 h 300787"/>
                      <a:gd name="connsiteX22" fmla="*/ 17414 w 292631"/>
                      <a:gd name="connsiteY22" fmla="*/ 129504 h 300787"/>
                      <a:gd name="connsiteX23" fmla="*/ 20099 w 292631"/>
                      <a:gd name="connsiteY23" fmla="*/ 109113 h 300787"/>
                      <a:gd name="connsiteX24" fmla="*/ 36415 w 292631"/>
                      <a:gd name="connsiteY24" fmla="*/ 96593 h 300787"/>
                      <a:gd name="connsiteX25" fmla="*/ 3880 w 292631"/>
                      <a:gd name="connsiteY25" fmla="*/ 78994 h 300787"/>
                      <a:gd name="connsiteX26" fmla="*/ 872 w 292631"/>
                      <a:gd name="connsiteY26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41721 w 292631"/>
                      <a:gd name="connsiteY2" fmla="*/ 3714 h 300787"/>
                      <a:gd name="connsiteX3" fmla="*/ 274257 w 292631"/>
                      <a:gd name="connsiteY3" fmla="*/ 80235 h 300787"/>
                      <a:gd name="connsiteX4" fmla="*/ 288917 w 292631"/>
                      <a:gd name="connsiteY4" fmla="*/ 134949 h 300787"/>
                      <a:gd name="connsiteX5" fmla="*/ 250883 w 292631"/>
                      <a:gd name="connsiteY5" fmla="*/ 248370 h 300787"/>
                      <a:gd name="connsiteX6" fmla="*/ 203439 w 292631"/>
                      <a:gd name="connsiteY6" fmla="*/ 281409 h 300787"/>
                      <a:gd name="connsiteX7" fmla="*/ 199994 w 292631"/>
                      <a:gd name="connsiteY7" fmla="*/ 289726 h 300787"/>
                      <a:gd name="connsiteX8" fmla="*/ 173290 w 292631"/>
                      <a:gd name="connsiteY8" fmla="*/ 300787 h 300787"/>
                      <a:gd name="connsiteX9" fmla="*/ 146586 w 292631"/>
                      <a:gd name="connsiteY9" fmla="*/ 289726 h 300787"/>
                      <a:gd name="connsiteX10" fmla="*/ 135898 w 292631"/>
                      <a:gd name="connsiteY10" fmla="*/ 263923 h 300787"/>
                      <a:gd name="connsiteX11" fmla="*/ 86316 w 292631"/>
                      <a:gd name="connsiteY11" fmla="*/ 277208 h 300787"/>
                      <a:gd name="connsiteX12" fmla="*/ 51625 w 292631"/>
                      <a:gd name="connsiteY12" fmla="*/ 257180 h 300787"/>
                      <a:gd name="connsiteX13" fmla="*/ 50121 w 292631"/>
                      <a:gd name="connsiteY13" fmla="*/ 251569 h 300787"/>
                      <a:gd name="connsiteX14" fmla="*/ 70150 w 292631"/>
                      <a:gd name="connsiteY14" fmla="*/ 216878 h 300787"/>
                      <a:gd name="connsiteX15" fmla="*/ 70150 w 292631"/>
                      <a:gd name="connsiteY15" fmla="*/ 216877 h 300787"/>
                      <a:gd name="connsiteX16" fmla="*/ 35459 w 292631"/>
                      <a:gd name="connsiteY16" fmla="*/ 196849 h 300787"/>
                      <a:gd name="connsiteX17" fmla="*/ 33955 w 292631"/>
                      <a:gd name="connsiteY17" fmla="*/ 191238 h 300787"/>
                      <a:gd name="connsiteX18" fmla="*/ 36785 w 292631"/>
                      <a:gd name="connsiteY18" fmla="*/ 169744 h 300787"/>
                      <a:gd name="connsiteX19" fmla="*/ 53983 w 292631"/>
                      <a:gd name="connsiteY19" fmla="*/ 156547 h 300787"/>
                      <a:gd name="connsiteX20" fmla="*/ 19670 w 292631"/>
                      <a:gd name="connsiteY20" fmla="*/ 137922 h 300787"/>
                      <a:gd name="connsiteX21" fmla="*/ 17414 w 292631"/>
                      <a:gd name="connsiteY21" fmla="*/ 129504 h 300787"/>
                      <a:gd name="connsiteX22" fmla="*/ 20099 w 292631"/>
                      <a:gd name="connsiteY22" fmla="*/ 109113 h 300787"/>
                      <a:gd name="connsiteX23" fmla="*/ 36415 w 292631"/>
                      <a:gd name="connsiteY23" fmla="*/ 96593 h 300787"/>
                      <a:gd name="connsiteX24" fmla="*/ 3880 w 292631"/>
                      <a:gd name="connsiteY24" fmla="*/ 78994 h 300787"/>
                      <a:gd name="connsiteX25" fmla="*/ 872 w 292631"/>
                      <a:gd name="connsiteY25" fmla="*/ 67771 h 300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92631" h="300787">
                        <a:moveTo>
                          <a:pt x="872" y="67771"/>
                        </a:moveTo>
                        <a:cubicBezTo>
                          <a:pt x="-2761" y="54210"/>
                          <a:pt x="5286" y="40272"/>
                          <a:pt x="18847" y="36638"/>
                        </a:cubicBezTo>
                        <a:lnTo>
                          <a:pt x="141721" y="3714"/>
                        </a:lnTo>
                        <a:cubicBezTo>
                          <a:pt x="199450" y="-11754"/>
                          <a:pt x="258788" y="22505"/>
                          <a:pt x="274257" y="80235"/>
                        </a:cubicBezTo>
                        <a:lnTo>
                          <a:pt x="288917" y="134949"/>
                        </a:lnTo>
                        <a:cubicBezTo>
                          <a:pt x="300518" y="178247"/>
                          <a:pt x="284148" y="222449"/>
                          <a:pt x="250883" y="248370"/>
                        </a:cubicBezTo>
                        <a:lnTo>
                          <a:pt x="203439" y="281409"/>
                        </a:lnTo>
                        <a:lnTo>
                          <a:pt x="199994" y="289726"/>
                        </a:lnTo>
                        <a:cubicBezTo>
                          <a:pt x="193160" y="296560"/>
                          <a:pt x="183719" y="300787"/>
                          <a:pt x="173290" y="300787"/>
                        </a:cubicBezTo>
                        <a:cubicBezTo>
                          <a:pt x="162862" y="300787"/>
                          <a:pt x="153421" y="296560"/>
                          <a:pt x="146586" y="289726"/>
                        </a:cubicBezTo>
                        <a:lnTo>
                          <a:pt x="135898" y="263923"/>
                        </a:lnTo>
                        <a:lnTo>
                          <a:pt x="86316" y="277208"/>
                        </a:lnTo>
                        <a:cubicBezTo>
                          <a:pt x="71206" y="281257"/>
                          <a:pt x="55673" y="272290"/>
                          <a:pt x="51625" y="257180"/>
                        </a:cubicBezTo>
                        <a:lnTo>
                          <a:pt x="50121" y="251569"/>
                        </a:lnTo>
                        <a:cubicBezTo>
                          <a:pt x="46073" y="236459"/>
                          <a:pt x="55040" y="220926"/>
                          <a:pt x="70150" y="216878"/>
                        </a:cubicBezTo>
                        <a:lnTo>
                          <a:pt x="70150" y="216877"/>
                        </a:lnTo>
                        <a:cubicBezTo>
                          <a:pt x="55040" y="220926"/>
                          <a:pt x="39507" y="211959"/>
                          <a:pt x="35459" y="196849"/>
                        </a:cubicBezTo>
                        <a:lnTo>
                          <a:pt x="33955" y="191238"/>
                        </a:lnTo>
                        <a:cubicBezTo>
                          <a:pt x="31931" y="183683"/>
                          <a:pt x="33161" y="176022"/>
                          <a:pt x="36785" y="169744"/>
                        </a:cubicBezTo>
                        <a:lnTo>
                          <a:pt x="53983" y="156547"/>
                        </a:lnTo>
                        <a:lnTo>
                          <a:pt x="19670" y="137922"/>
                        </a:lnTo>
                        <a:lnTo>
                          <a:pt x="17414" y="129504"/>
                        </a:lnTo>
                        <a:cubicBezTo>
                          <a:pt x="15494" y="122336"/>
                          <a:pt x="16660" y="115068"/>
                          <a:pt x="20099" y="109113"/>
                        </a:cubicBezTo>
                        <a:lnTo>
                          <a:pt x="36415" y="96593"/>
                        </a:lnTo>
                        <a:lnTo>
                          <a:pt x="3880" y="78994"/>
                        </a:lnTo>
                        <a:lnTo>
                          <a:pt x="872" y="67771"/>
                        </a:lnTo>
                        <a:close/>
                      </a:path>
                    </a:pathLst>
                  </a:custGeom>
                  <a:solidFill>
                    <a:srgbClr val="FFDCB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8" name="フリーフォーム: 図形 1057"/>
                  <p:cNvSpPr/>
                  <p:nvPr/>
                </p:nvSpPr>
                <p:spPr>
                  <a:xfrm rot="16200000" flipH="1">
                    <a:off x="4268886" y="5443411"/>
                    <a:ext cx="292631" cy="300787"/>
                  </a:xfrm>
                  <a:custGeom>
                    <a:avLst/>
                    <a:gdLst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90079 w 292631"/>
                      <a:gd name="connsiteY18" fmla="*/ 211537 h 300787"/>
                      <a:gd name="connsiteX19" fmla="*/ 70150 w 292631"/>
                      <a:gd name="connsiteY19" fmla="*/ 216877 h 300787"/>
                      <a:gd name="connsiteX20" fmla="*/ 35459 w 292631"/>
                      <a:gd name="connsiteY20" fmla="*/ 196849 h 300787"/>
                      <a:gd name="connsiteX21" fmla="*/ 33955 w 292631"/>
                      <a:gd name="connsiteY21" fmla="*/ 191238 h 300787"/>
                      <a:gd name="connsiteX22" fmla="*/ 36785 w 292631"/>
                      <a:gd name="connsiteY22" fmla="*/ 169744 h 300787"/>
                      <a:gd name="connsiteX23" fmla="*/ 53983 w 292631"/>
                      <a:gd name="connsiteY23" fmla="*/ 156547 h 300787"/>
                      <a:gd name="connsiteX24" fmla="*/ 52581 w 292631"/>
                      <a:gd name="connsiteY24" fmla="*/ 156923 h 300787"/>
                      <a:gd name="connsiteX25" fmla="*/ 19670 w 292631"/>
                      <a:gd name="connsiteY25" fmla="*/ 137922 h 300787"/>
                      <a:gd name="connsiteX26" fmla="*/ 17414 w 292631"/>
                      <a:gd name="connsiteY26" fmla="*/ 129504 h 300787"/>
                      <a:gd name="connsiteX27" fmla="*/ 20099 w 292631"/>
                      <a:gd name="connsiteY27" fmla="*/ 109113 h 300787"/>
                      <a:gd name="connsiteX28" fmla="*/ 36415 w 292631"/>
                      <a:gd name="connsiteY28" fmla="*/ 96593 h 300787"/>
                      <a:gd name="connsiteX29" fmla="*/ 35013 w 292631"/>
                      <a:gd name="connsiteY29" fmla="*/ 96969 h 300787"/>
                      <a:gd name="connsiteX30" fmla="*/ 3880 w 292631"/>
                      <a:gd name="connsiteY30" fmla="*/ 78994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70150 w 292631"/>
                      <a:gd name="connsiteY18" fmla="*/ 216877 h 300787"/>
                      <a:gd name="connsiteX19" fmla="*/ 35459 w 292631"/>
                      <a:gd name="connsiteY19" fmla="*/ 196849 h 300787"/>
                      <a:gd name="connsiteX20" fmla="*/ 33955 w 292631"/>
                      <a:gd name="connsiteY20" fmla="*/ 191238 h 300787"/>
                      <a:gd name="connsiteX21" fmla="*/ 36785 w 292631"/>
                      <a:gd name="connsiteY21" fmla="*/ 169744 h 300787"/>
                      <a:gd name="connsiteX22" fmla="*/ 53983 w 292631"/>
                      <a:gd name="connsiteY22" fmla="*/ 156547 h 300787"/>
                      <a:gd name="connsiteX23" fmla="*/ 52581 w 292631"/>
                      <a:gd name="connsiteY23" fmla="*/ 156923 h 300787"/>
                      <a:gd name="connsiteX24" fmla="*/ 19670 w 292631"/>
                      <a:gd name="connsiteY24" fmla="*/ 137922 h 300787"/>
                      <a:gd name="connsiteX25" fmla="*/ 17414 w 292631"/>
                      <a:gd name="connsiteY25" fmla="*/ 129504 h 300787"/>
                      <a:gd name="connsiteX26" fmla="*/ 20099 w 292631"/>
                      <a:gd name="connsiteY26" fmla="*/ 109113 h 300787"/>
                      <a:gd name="connsiteX27" fmla="*/ 36415 w 292631"/>
                      <a:gd name="connsiteY27" fmla="*/ 96593 h 300787"/>
                      <a:gd name="connsiteX28" fmla="*/ 35013 w 292631"/>
                      <a:gd name="connsiteY28" fmla="*/ 96969 h 300787"/>
                      <a:gd name="connsiteX29" fmla="*/ 3880 w 292631"/>
                      <a:gd name="connsiteY29" fmla="*/ 78994 h 300787"/>
                      <a:gd name="connsiteX30" fmla="*/ 872 w 292631"/>
                      <a:gd name="connsiteY30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52581 w 292631"/>
                      <a:gd name="connsiteY22" fmla="*/ 156923 h 300787"/>
                      <a:gd name="connsiteX23" fmla="*/ 19670 w 292631"/>
                      <a:gd name="connsiteY23" fmla="*/ 137922 h 300787"/>
                      <a:gd name="connsiteX24" fmla="*/ 17414 w 292631"/>
                      <a:gd name="connsiteY24" fmla="*/ 129504 h 300787"/>
                      <a:gd name="connsiteX25" fmla="*/ 20099 w 292631"/>
                      <a:gd name="connsiteY25" fmla="*/ 109113 h 300787"/>
                      <a:gd name="connsiteX26" fmla="*/ 36415 w 292631"/>
                      <a:gd name="connsiteY26" fmla="*/ 96593 h 300787"/>
                      <a:gd name="connsiteX27" fmla="*/ 35013 w 292631"/>
                      <a:gd name="connsiteY27" fmla="*/ 96969 h 300787"/>
                      <a:gd name="connsiteX28" fmla="*/ 3880 w 292631"/>
                      <a:gd name="connsiteY28" fmla="*/ 78994 h 300787"/>
                      <a:gd name="connsiteX29" fmla="*/ 872 w 292631"/>
                      <a:gd name="connsiteY29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5013 w 292631"/>
                      <a:gd name="connsiteY26" fmla="*/ 96969 h 300787"/>
                      <a:gd name="connsiteX27" fmla="*/ 3880 w 292631"/>
                      <a:gd name="connsiteY27" fmla="*/ 78994 h 300787"/>
                      <a:gd name="connsiteX28" fmla="*/ 872 w 292631"/>
                      <a:gd name="connsiteY28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880 w 292631"/>
                      <a:gd name="connsiteY26" fmla="*/ 78994 h 300787"/>
                      <a:gd name="connsiteX27" fmla="*/ 872 w 292631"/>
                      <a:gd name="connsiteY27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41721 w 292631"/>
                      <a:gd name="connsiteY3" fmla="*/ 3714 h 300787"/>
                      <a:gd name="connsiteX4" fmla="*/ 274257 w 292631"/>
                      <a:gd name="connsiteY4" fmla="*/ 80235 h 300787"/>
                      <a:gd name="connsiteX5" fmla="*/ 288917 w 292631"/>
                      <a:gd name="connsiteY5" fmla="*/ 134949 h 300787"/>
                      <a:gd name="connsiteX6" fmla="*/ 250883 w 292631"/>
                      <a:gd name="connsiteY6" fmla="*/ 248370 h 300787"/>
                      <a:gd name="connsiteX7" fmla="*/ 203439 w 292631"/>
                      <a:gd name="connsiteY7" fmla="*/ 281409 h 300787"/>
                      <a:gd name="connsiteX8" fmla="*/ 199994 w 292631"/>
                      <a:gd name="connsiteY8" fmla="*/ 289726 h 300787"/>
                      <a:gd name="connsiteX9" fmla="*/ 173290 w 292631"/>
                      <a:gd name="connsiteY9" fmla="*/ 300787 h 300787"/>
                      <a:gd name="connsiteX10" fmla="*/ 146586 w 292631"/>
                      <a:gd name="connsiteY10" fmla="*/ 289726 h 300787"/>
                      <a:gd name="connsiteX11" fmla="*/ 135898 w 292631"/>
                      <a:gd name="connsiteY11" fmla="*/ 263923 h 300787"/>
                      <a:gd name="connsiteX12" fmla="*/ 86316 w 292631"/>
                      <a:gd name="connsiteY12" fmla="*/ 277208 h 300787"/>
                      <a:gd name="connsiteX13" fmla="*/ 51625 w 292631"/>
                      <a:gd name="connsiteY13" fmla="*/ 257180 h 300787"/>
                      <a:gd name="connsiteX14" fmla="*/ 50121 w 292631"/>
                      <a:gd name="connsiteY14" fmla="*/ 251569 h 300787"/>
                      <a:gd name="connsiteX15" fmla="*/ 70150 w 292631"/>
                      <a:gd name="connsiteY15" fmla="*/ 216878 h 300787"/>
                      <a:gd name="connsiteX16" fmla="*/ 70150 w 292631"/>
                      <a:gd name="connsiteY16" fmla="*/ 216877 h 300787"/>
                      <a:gd name="connsiteX17" fmla="*/ 35459 w 292631"/>
                      <a:gd name="connsiteY17" fmla="*/ 196849 h 300787"/>
                      <a:gd name="connsiteX18" fmla="*/ 33955 w 292631"/>
                      <a:gd name="connsiteY18" fmla="*/ 191238 h 300787"/>
                      <a:gd name="connsiteX19" fmla="*/ 36785 w 292631"/>
                      <a:gd name="connsiteY19" fmla="*/ 169744 h 300787"/>
                      <a:gd name="connsiteX20" fmla="*/ 53983 w 292631"/>
                      <a:gd name="connsiteY20" fmla="*/ 156547 h 300787"/>
                      <a:gd name="connsiteX21" fmla="*/ 19670 w 292631"/>
                      <a:gd name="connsiteY21" fmla="*/ 137922 h 300787"/>
                      <a:gd name="connsiteX22" fmla="*/ 17414 w 292631"/>
                      <a:gd name="connsiteY22" fmla="*/ 129504 h 300787"/>
                      <a:gd name="connsiteX23" fmla="*/ 20099 w 292631"/>
                      <a:gd name="connsiteY23" fmla="*/ 109113 h 300787"/>
                      <a:gd name="connsiteX24" fmla="*/ 36415 w 292631"/>
                      <a:gd name="connsiteY24" fmla="*/ 96593 h 300787"/>
                      <a:gd name="connsiteX25" fmla="*/ 3880 w 292631"/>
                      <a:gd name="connsiteY25" fmla="*/ 78994 h 300787"/>
                      <a:gd name="connsiteX26" fmla="*/ 872 w 292631"/>
                      <a:gd name="connsiteY26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41721 w 292631"/>
                      <a:gd name="connsiteY2" fmla="*/ 3714 h 300787"/>
                      <a:gd name="connsiteX3" fmla="*/ 274257 w 292631"/>
                      <a:gd name="connsiteY3" fmla="*/ 80235 h 300787"/>
                      <a:gd name="connsiteX4" fmla="*/ 288917 w 292631"/>
                      <a:gd name="connsiteY4" fmla="*/ 134949 h 300787"/>
                      <a:gd name="connsiteX5" fmla="*/ 250883 w 292631"/>
                      <a:gd name="connsiteY5" fmla="*/ 248370 h 300787"/>
                      <a:gd name="connsiteX6" fmla="*/ 203439 w 292631"/>
                      <a:gd name="connsiteY6" fmla="*/ 281409 h 300787"/>
                      <a:gd name="connsiteX7" fmla="*/ 199994 w 292631"/>
                      <a:gd name="connsiteY7" fmla="*/ 289726 h 300787"/>
                      <a:gd name="connsiteX8" fmla="*/ 173290 w 292631"/>
                      <a:gd name="connsiteY8" fmla="*/ 300787 h 300787"/>
                      <a:gd name="connsiteX9" fmla="*/ 146586 w 292631"/>
                      <a:gd name="connsiteY9" fmla="*/ 289726 h 300787"/>
                      <a:gd name="connsiteX10" fmla="*/ 135898 w 292631"/>
                      <a:gd name="connsiteY10" fmla="*/ 263923 h 300787"/>
                      <a:gd name="connsiteX11" fmla="*/ 86316 w 292631"/>
                      <a:gd name="connsiteY11" fmla="*/ 277208 h 300787"/>
                      <a:gd name="connsiteX12" fmla="*/ 51625 w 292631"/>
                      <a:gd name="connsiteY12" fmla="*/ 257180 h 300787"/>
                      <a:gd name="connsiteX13" fmla="*/ 50121 w 292631"/>
                      <a:gd name="connsiteY13" fmla="*/ 251569 h 300787"/>
                      <a:gd name="connsiteX14" fmla="*/ 70150 w 292631"/>
                      <a:gd name="connsiteY14" fmla="*/ 216878 h 300787"/>
                      <a:gd name="connsiteX15" fmla="*/ 70150 w 292631"/>
                      <a:gd name="connsiteY15" fmla="*/ 216877 h 300787"/>
                      <a:gd name="connsiteX16" fmla="*/ 35459 w 292631"/>
                      <a:gd name="connsiteY16" fmla="*/ 196849 h 300787"/>
                      <a:gd name="connsiteX17" fmla="*/ 33955 w 292631"/>
                      <a:gd name="connsiteY17" fmla="*/ 191238 h 300787"/>
                      <a:gd name="connsiteX18" fmla="*/ 36785 w 292631"/>
                      <a:gd name="connsiteY18" fmla="*/ 169744 h 300787"/>
                      <a:gd name="connsiteX19" fmla="*/ 53983 w 292631"/>
                      <a:gd name="connsiteY19" fmla="*/ 156547 h 300787"/>
                      <a:gd name="connsiteX20" fmla="*/ 19670 w 292631"/>
                      <a:gd name="connsiteY20" fmla="*/ 137922 h 300787"/>
                      <a:gd name="connsiteX21" fmla="*/ 17414 w 292631"/>
                      <a:gd name="connsiteY21" fmla="*/ 129504 h 300787"/>
                      <a:gd name="connsiteX22" fmla="*/ 20099 w 292631"/>
                      <a:gd name="connsiteY22" fmla="*/ 109113 h 300787"/>
                      <a:gd name="connsiteX23" fmla="*/ 36415 w 292631"/>
                      <a:gd name="connsiteY23" fmla="*/ 96593 h 300787"/>
                      <a:gd name="connsiteX24" fmla="*/ 3880 w 292631"/>
                      <a:gd name="connsiteY24" fmla="*/ 78994 h 300787"/>
                      <a:gd name="connsiteX25" fmla="*/ 872 w 292631"/>
                      <a:gd name="connsiteY25" fmla="*/ 67771 h 300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92631" h="300787">
                        <a:moveTo>
                          <a:pt x="872" y="67771"/>
                        </a:moveTo>
                        <a:cubicBezTo>
                          <a:pt x="-2761" y="54210"/>
                          <a:pt x="5286" y="40272"/>
                          <a:pt x="18847" y="36638"/>
                        </a:cubicBezTo>
                        <a:lnTo>
                          <a:pt x="141721" y="3714"/>
                        </a:lnTo>
                        <a:cubicBezTo>
                          <a:pt x="199450" y="-11754"/>
                          <a:pt x="258788" y="22505"/>
                          <a:pt x="274257" y="80235"/>
                        </a:cubicBezTo>
                        <a:lnTo>
                          <a:pt x="288917" y="134949"/>
                        </a:lnTo>
                        <a:cubicBezTo>
                          <a:pt x="300518" y="178247"/>
                          <a:pt x="284148" y="222449"/>
                          <a:pt x="250883" y="248370"/>
                        </a:cubicBezTo>
                        <a:lnTo>
                          <a:pt x="203439" y="281409"/>
                        </a:lnTo>
                        <a:lnTo>
                          <a:pt x="199994" y="289726"/>
                        </a:lnTo>
                        <a:cubicBezTo>
                          <a:pt x="193160" y="296560"/>
                          <a:pt x="183719" y="300787"/>
                          <a:pt x="173290" y="300787"/>
                        </a:cubicBezTo>
                        <a:cubicBezTo>
                          <a:pt x="162862" y="300787"/>
                          <a:pt x="153421" y="296560"/>
                          <a:pt x="146586" y="289726"/>
                        </a:cubicBezTo>
                        <a:lnTo>
                          <a:pt x="135898" y="263923"/>
                        </a:lnTo>
                        <a:lnTo>
                          <a:pt x="86316" y="277208"/>
                        </a:lnTo>
                        <a:cubicBezTo>
                          <a:pt x="71206" y="281257"/>
                          <a:pt x="55673" y="272290"/>
                          <a:pt x="51625" y="257180"/>
                        </a:cubicBezTo>
                        <a:lnTo>
                          <a:pt x="50121" y="251569"/>
                        </a:lnTo>
                        <a:cubicBezTo>
                          <a:pt x="46073" y="236459"/>
                          <a:pt x="55040" y="220926"/>
                          <a:pt x="70150" y="216878"/>
                        </a:cubicBezTo>
                        <a:lnTo>
                          <a:pt x="70150" y="216877"/>
                        </a:lnTo>
                        <a:cubicBezTo>
                          <a:pt x="55040" y="220926"/>
                          <a:pt x="39507" y="211959"/>
                          <a:pt x="35459" y="196849"/>
                        </a:cubicBezTo>
                        <a:lnTo>
                          <a:pt x="33955" y="191238"/>
                        </a:lnTo>
                        <a:cubicBezTo>
                          <a:pt x="31931" y="183683"/>
                          <a:pt x="33161" y="176022"/>
                          <a:pt x="36785" y="169744"/>
                        </a:cubicBezTo>
                        <a:lnTo>
                          <a:pt x="53983" y="156547"/>
                        </a:lnTo>
                        <a:lnTo>
                          <a:pt x="19670" y="137922"/>
                        </a:lnTo>
                        <a:lnTo>
                          <a:pt x="17414" y="129504"/>
                        </a:lnTo>
                        <a:cubicBezTo>
                          <a:pt x="15494" y="122336"/>
                          <a:pt x="16660" y="115068"/>
                          <a:pt x="20099" y="109113"/>
                        </a:cubicBezTo>
                        <a:lnTo>
                          <a:pt x="36415" y="96593"/>
                        </a:lnTo>
                        <a:lnTo>
                          <a:pt x="3880" y="78994"/>
                        </a:lnTo>
                        <a:lnTo>
                          <a:pt x="872" y="67771"/>
                        </a:lnTo>
                        <a:close/>
                      </a:path>
                    </a:pathLst>
                  </a:custGeom>
                  <a:solidFill>
                    <a:srgbClr val="FFDCB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53" name="グループ化 1052"/>
                <p:cNvGrpSpPr/>
                <p:nvPr/>
              </p:nvGrpSpPr>
              <p:grpSpPr>
                <a:xfrm>
                  <a:off x="-626579" y="5697135"/>
                  <a:ext cx="1157717" cy="1526697"/>
                  <a:chOff x="4340387" y="5723417"/>
                  <a:chExt cx="1157717" cy="1526697"/>
                </a:xfrm>
              </p:grpSpPr>
              <p:sp>
                <p:nvSpPr>
                  <p:cNvPr id="1054" name="フリーフォーム 2155"/>
                  <p:cNvSpPr/>
                  <p:nvPr/>
                </p:nvSpPr>
                <p:spPr>
                  <a:xfrm>
                    <a:off x="4341048" y="5726880"/>
                    <a:ext cx="1157055" cy="1523234"/>
                  </a:xfrm>
                  <a:custGeom>
                    <a:avLst/>
                    <a:gdLst>
                      <a:gd name="connsiteX0" fmla="*/ 0 w 1157055"/>
                      <a:gd name="connsiteY0" fmla="*/ 0 h 1523234"/>
                      <a:gd name="connsiteX1" fmla="*/ 143669 w 1157055"/>
                      <a:gd name="connsiteY1" fmla="*/ 0 h 1523234"/>
                      <a:gd name="connsiteX2" fmla="*/ 143669 w 1157055"/>
                      <a:gd name="connsiteY2" fmla="*/ 549102 h 1523234"/>
                      <a:gd name="connsiteX3" fmla="*/ 380754 w 1157055"/>
                      <a:gd name="connsiteY3" fmla="*/ 985072 h 1523234"/>
                      <a:gd name="connsiteX4" fmla="*/ 776301 w 1157055"/>
                      <a:gd name="connsiteY4" fmla="*/ 985072 h 1523234"/>
                      <a:gd name="connsiteX5" fmla="*/ 1013386 w 1157055"/>
                      <a:gd name="connsiteY5" fmla="*/ 549102 h 1523234"/>
                      <a:gd name="connsiteX6" fmla="*/ 1013386 w 1157055"/>
                      <a:gd name="connsiteY6" fmla="*/ 0 h 1523234"/>
                      <a:gd name="connsiteX7" fmla="*/ 1157055 w 1157055"/>
                      <a:gd name="connsiteY7" fmla="*/ 0 h 1523234"/>
                      <a:gd name="connsiteX8" fmla="*/ 1157055 w 1157055"/>
                      <a:gd name="connsiteY8" fmla="*/ 619125 h 1523234"/>
                      <a:gd name="connsiteX9" fmla="*/ 877954 w 1157055"/>
                      <a:gd name="connsiteY9" fmla="*/ 1132793 h 1523234"/>
                      <a:gd name="connsiteX10" fmla="*/ 877954 w 1157055"/>
                      <a:gd name="connsiteY10" fmla="*/ 1523234 h 1523234"/>
                      <a:gd name="connsiteX11" fmla="*/ 877597 w 1157055"/>
                      <a:gd name="connsiteY11" fmla="*/ 1523234 h 1523234"/>
                      <a:gd name="connsiteX12" fmla="*/ 279458 w 1157055"/>
                      <a:gd name="connsiteY12" fmla="*/ 1523234 h 1523234"/>
                      <a:gd name="connsiteX13" fmla="*/ 279101 w 1157055"/>
                      <a:gd name="connsiteY13" fmla="*/ 1523234 h 1523234"/>
                      <a:gd name="connsiteX14" fmla="*/ 279101 w 1157055"/>
                      <a:gd name="connsiteY14" fmla="*/ 1132793 h 1523234"/>
                      <a:gd name="connsiteX15" fmla="*/ 0 w 1157055"/>
                      <a:gd name="connsiteY15" fmla="*/ 619125 h 1523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157055" h="1523234">
                        <a:moveTo>
                          <a:pt x="0" y="0"/>
                        </a:moveTo>
                        <a:lnTo>
                          <a:pt x="143669" y="0"/>
                        </a:lnTo>
                        <a:lnTo>
                          <a:pt x="143669" y="549102"/>
                        </a:lnTo>
                        <a:lnTo>
                          <a:pt x="380754" y="985072"/>
                        </a:lnTo>
                        <a:lnTo>
                          <a:pt x="776301" y="985072"/>
                        </a:lnTo>
                        <a:lnTo>
                          <a:pt x="1013386" y="549102"/>
                        </a:lnTo>
                        <a:lnTo>
                          <a:pt x="1013386" y="0"/>
                        </a:lnTo>
                        <a:lnTo>
                          <a:pt x="1157055" y="0"/>
                        </a:lnTo>
                        <a:lnTo>
                          <a:pt x="1157055" y="619125"/>
                        </a:lnTo>
                        <a:lnTo>
                          <a:pt x="877954" y="1132793"/>
                        </a:lnTo>
                        <a:lnTo>
                          <a:pt x="877954" y="1523234"/>
                        </a:lnTo>
                        <a:lnTo>
                          <a:pt x="877597" y="1523234"/>
                        </a:lnTo>
                        <a:lnTo>
                          <a:pt x="279458" y="1523234"/>
                        </a:lnTo>
                        <a:lnTo>
                          <a:pt x="279101" y="1523234"/>
                        </a:lnTo>
                        <a:lnTo>
                          <a:pt x="279101" y="1132793"/>
                        </a:lnTo>
                        <a:lnTo>
                          <a:pt x="0" y="619125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5" name="正方形/長方形 1054"/>
                  <p:cNvSpPr/>
                  <p:nvPr/>
                </p:nvSpPr>
                <p:spPr>
                  <a:xfrm>
                    <a:off x="5351014" y="5723417"/>
                    <a:ext cx="147090" cy="583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6" name="正方形/長方形 1055"/>
                  <p:cNvSpPr/>
                  <p:nvPr/>
                </p:nvSpPr>
                <p:spPr>
                  <a:xfrm flipH="1">
                    <a:off x="4340387" y="5723417"/>
                    <a:ext cx="147090" cy="583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45" name="グループ化 1044"/>
              <p:cNvGrpSpPr/>
              <p:nvPr/>
            </p:nvGrpSpPr>
            <p:grpSpPr>
              <a:xfrm>
                <a:off x="-356658" y="177345"/>
                <a:ext cx="822595" cy="951638"/>
                <a:chOff x="-349292" y="4561544"/>
                <a:chExt cx="822595" cy="951638"/>
              </a:xfrm>
            </p:grpSpPr>
            <p:sp>
              <p:nvSpPr>
                <p:cNvPr id="1046" name="円/楕円 838"/>
                <p:cNvSpPr/>
                <p:nvPr/>
              </p:nvSpPr>
              <p:spPr>
                <a:xfrm rot="20700000">
                  <a:off x="-273981" y="4990124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7" name="円/楕円 839"/>
                <p:cNvSpPr/>
                <p:nvPr/>
              </p:nvSpPr>
              <p:spPr>
                <a:xfrm rot="900000" flipH="1">
                  <a:off x="237101" y="499012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8" name="円/楕円 840"/>
                <p:cNvSpPr/>
                <p:nvPr/>
              </p:nvSpPr>
              <p:spPr>
                <a:xfrm>
                  <a:off x="-232176" y="471858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9" name="フリーフォーム 1394"/>
                <p:cNvSpPr/>
                <p:nvPr/>
              </p:nvSpPr>
              <p:spPr>
                <a:xfrm rot="10800000" flipH="1" flipV="1">
                  <a:off x="-290897" y="456154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0" name="台形 1049"/>
                <p:cNvSpPr/>
                <p:nvPr/>
              </p:nvSpPr>
              <p:spPr>
                <a:xfrm>
                  <a:off x="-65170" y="5452818"/>
                  <a:ext cx="254350" cy="60364"/>
                </a:xfrm>
                <a:prstGeom prst="trapezoid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1" name="フリーフォーム 1372"/>
                <p:cNvSpPr/>
                <p:nvPr/>
              </p:nvSpPr>
              <p:spPr>
                <a:xfrm rot="10800000" flipH="1">
                  <a:off x="-349292" y="465613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216" name="グループ化 1215"/>
            <p:cNvGrpSpPr/>
            <p:nvPr/>
          </p:nvGrpSpPr>
          <p:grpSpPr>
            <a:xfrm>
              <a:off x="775384" y="1190807"/>
              <a:ext cx="930530" cy="652234"/>
              <a:chOff x="1767006" y="2010603"/>
              <a:chExt cx="848972" cy="739218"/>
            </a:xfrm>
          </p:grpSpPr>
          <p:sp>
            <p:nvSpPr>
              <p:cNvPr id="1217" name="四角形: 上の 2 つの角を丸める 1216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pct40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18" name="四角形: 上の 2 つの角を丸める 1217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19" name="平行四辺形 1218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20" name="平行四辺形 1219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21" name="四角形: 上の 2 つの角を丸める 1220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22" name="四角形: 上の 2 つの角を丸める 1221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3" name="グループ化 2"/>
          <p:cNvGrpSpPr>
            <a:grpSpLocks noChangeAspect="1"/>
          </p:cNvGrpSpPr>
          <p:nvPr/>
        </p:nvGrpSpPr>
        <p:grpSpPr>
          <a:xfrm>
            <a:off x="2308317" y="873507"/>
            <a:ext cx="1737879" cy="1529269"/>
            <a:chOff x="1845245" y="-341629"/>
            <a:chExt cx="2482684" cy="2184670"/>
          </a:xfrm>
        </p:grpSpPr>
        <p:grpSp>
          <p:nvGrpSpPr>
            <p:cNvPr id="1867" name="グループ化 1866"/>
            <p:cNvGrpSpPr/>
            <p:nvPr/>
          </p:nvGrpSpPr>
          <p:grpSpPr>
            <a:xfrm>
              <a:off x="1845245" y="643200"/>
              <a:ext cx="2237993" cy="1199841"/>
              <a:chOff x="1845245" y="1748100"/>
              <a:chExt cx="2237993" cy="1199841"/>
            </a:xfrm>
          </p:grpSpPr>
          <p:grpSp>
            <p:nvGrpSpPr>
              <p:cNvPr id="1868" name="グループ化 1867"/>
              <p:cNvGrpSpPr/>
              <p:nvPr/>
            </p:nvGrpSpPr>
            <p:grpSpPr>
              <a:xfrm>
                <a:off x="3331711" y="2124279"/>
                <a:ext cx="441690" cy="212246"/>
                <a:chOff x="1559961" y="4599271"/>
                <a:chExt cx="441690" cy="212246"/>
              </a:xfrm>
            </p:grpSpPr>
            <p:sp>
              <p:nvSpPr>
                <p:cNvPr id="1888" name="正方形/長方形 1887"/>
                <p:cNvSpPr/>
                <p:nvPr/>
              </p:nvSpPr>
              <p:spPr>
                <a:xfrm>
                  <a:off x="1559961" y="4661029"/>
                  <a:ext cx="371110" cy="54827"/>
                </a:xfrm>
                <a:prstGeom prst="rect">
                  <a:avLst/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89" name="正方形/長方形 1888"/>
                <p:cNvSpPr/>
                <p:nvPr/>
              </p:nvSpPr>
              <p:spPr>
                <a:xfrm>
                  <a:off x="1588662" y="4717557"/>
                  <a:ext cx="371110" cy="93960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90" name="正方形/長方形 1889"/>
                <p:cNvSpPr/>
                <p:nvPr/>
              </p:nvSpPr>
              <p:spPr>
                <a:xfrm>
                  <a:off x="1630541" y="4599271"/>
                  <a:ext cx="371110" cy="54827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869" name="グループ化 1868"/>
              <p:cNvGrpSpPr/>
              <p:nvPr/>
            </p:nvGrpSpPr>
            <p:grpSpPr>
              <a:xfrm>
                <a:off x="3760892" y="2171940"/>
                <a:ext cx="308068" cy="211743"/>
                <a:chOff x="2460964" y="4560022"/>
                <a:chExt cx="443460" cy="304803"/>
              </a:xfrm>
            </p:grpSpPr>
            <p:sp>
              <p:nvSpPr>
                <p:cNvPr id="1886" name="ドーナツ 984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87" name="台形 1886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870" name="グループ化 1869"/>
              <p:cNvGrpSpPr/>
              <p:nvPr/>
            </p:nvGrpSpPr>
            <p:grpSpPr>
              <a:xfrm>
                <a:off x="1845245" y="1748100"/>
                <a:ext cx="2237993" cy="1199841"/>
                <a:chOff x="3122772" y="2100354"/>
                <a:chExt cx="2433742" cy="1304787"/>
              </a:xfrm>
            </p:grpSpPr>
            <p:grpSp>
              <p:nvGrpSpPr>
                <p:cNvPr id="1871" name="グループ化 1870"/>
                <p:cNvGrpSpPr/>
                <p:nvPr/>
              </p:nvGrpSpPr>
              <p:grpSpPr>
                <a:xfrm>
                  <a:off x="3408456" y="2100354"/>
                  <a:ext cx="1216881" cy="715159"/>
                  <a:chOff x="3408456" y="2100354"/>
                  <a:chExt cx="1216881" cy="715159"/>
                </a:xfrm>
              </p:grpSpPr>
              <p:sp>
                <p:nvSpPr>
                  <p:cNvPr id="1880" name="フリーフォーム: 図形 1879"/>
                  <p:cNvSpPr/>
                  <p:nvPr/>
                </p:nvSpPr>
                <p:spPr>
                  <a:xfrm flipV="1">
                    <a:off x="3408456" y="2100355"/>
                    <a:ext cx="1001538" cy="669571"/>
                  </a:xfrm>
                  <a:custGeom>
                    <a:avLst/>
                    <a:gdLst>
                      <a:gd name="connsiteX0" fmla="*/ 42544 w 1001538"/>
                      <a:gd name="connsiteY0" fmla="*/ 669571 h 669571"/>
                      <a:gd name="connsiteX1" fmla="*/ 895070 w 1001538"/>
                      <a:gd name="connsiteY1" fmla="*/ 669571 h 669571"/>
                      <a:gd name="connsiteX2" fmla="*/ 1001538 w 1001538"/>
                      <a:gd name="connsiteY2" fmla="*/ 0 h 669571"/>
                      <a:gd name="connsiteX3" fmla="*/ 102696 w 1001538"/>
                      <a:gd name="connsiteY3" fmla="*/ 0 h 669571"/>
                      <a:gd name="connsiteX4" fmla="*/ 0 w 1001538"/>
                      <a:gd name="connsiteY4" fmla="*/ 645852 h 669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538" h="669571">
                        <a:moveTo>
                          <a:pt x="42544" y="669571"/>
                        </a:moveTo>
                        <a:lnTo>
                          <a:pt x="895070" y="669571"/>
                        </a:lnTo>
                        <a:lnTo>
                          <a:pt x="1001538" y="0"/>
                        </a:lnTo>
                        <a:lnTo>
                          <a:pt x="102696" y="0"/>
                        </a:lnTo>
                        <a:lnTo>
                          <a:pt x="0" y="645852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881" name="平行四辺形 1880"/>
                  <p:cNvSpPr/>
                  <p:nvPr/>
                </p:nvSpPr>
                <p:spPr>
                  <a:xfrm flipV="1">
                    <a:off x="3442192" y="2100354"/>
                    <a:ext cx="1077361" cy="669571"/>
                  </a:xfrm>
                  <a:prstGeom prst="parallelogram">
                    <a:avLst>
                      <a:gd name="adj" fmla="val 15901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882" name="平行四辺形 1881"/>
                  <p:cNvSpPr/>
                  <p:nvPr/>
                </p:nvSpPr>
                <p:spPr>
                  <a:xfrm flipV="1">
                    <a:off x="3489817" y="2131310"/>
                    <a:ext cx="1000095" cy="621551"/>
                  </a:xfrm>
                  <a:prstGeom prst="parallelogram">
                    <a:avLst>
                      <a:gd name="adj" fmla="val 15901"/>
                    </a:avLst>
                  </a:prstGeom>
                  <a:gradFill flip="none" rotWithShape="1">
                    <a:gsLst>
                      <a:gs pos="0">
                        <a:srgbClr val="00B0F0"/>
                      </a:gs>
                      <a:gs pos="74000">
                        <a:srgbClr val="5B9BD5">
                          <a:lumMod val="45000"/>
                          <a:lumOff val="55000"/>
                        </a:srgbClr>
                      </a:gs>
                      <a:gs pos="83000">
                        <a:srgbClr val="5B9BD5">
                          <a:lumMod val="45000"/>
                          <a:lumOff val="55000"/>
                        </a:srgbClr>
                      </a:gs>
                      <a:gs pos="100000">
                        <a:srgbClr val="5B9BD5">
                          <a:lumMod val="30000"/>
                          <a:lumOff val="70000"/>
                        </a:srgbClr>
                      </a:gs>
                    </a:gsLst>
                    <a:lin ang="189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883" name="グループ化 1882"/>
                  <p:cNvGrpSpPr/>
                  <p:nvPr/>
                </p:nvGrpSpPr>
                <p:grpSpPr>
                  <a:xfrm>
                    <a:off x="3499193" y="2738636"/>
                    <a:ext cx="1126144" cy="76877"/>
                    <a:chOff x="1736943" y="3430036"/>
                    <a:chExt cx="1023947" cy="127504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1884" name="四角形: 上の 2 つの角を丸める 1883"/>
                    <p:cNvSpPr/>
                    <p:nvPr/>
                  </p:nvSpPr>
                  <p:spPr>
                    <a:xfrm>
                      <a:off x="1736943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885" name="四角形: 上の 2 つの角を丸める 1884"/>
                    <p:cNvSpPr/>
                    <p:nvPr/>
                  </p:nvSpPr>
                  <p:spPr>
                    <a:xfrm>
                      <a:off x="2045255" y="3430036"/>
                      <a:ext cx="715635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1872" name="グループ化 1871"/>
                <p:cNvGrpSpPr/>
                <p:nvPr/>
              </p:nvGrpSpPr>
              <p:grpSpPr>
                <a:xfrm>
                  <a:off x="3122772" y="2814321"/>
                  <a:ext cx="2433742" cy="590820"/>
                  <a:chOff x="592932" y="2814321"/>
                  <a:chExt cx="2433742" cy="590820"/>
                </a:xfrm>
              </p:grpSpPr>
              <p:sp>
                <p:nvSpPr>
                  <p:cNvPr id="1873" name="正方形/長方形 4"/>
                  <p:cNvSpPr/>
                  <p:nvPr/>
                </p:nvSpPr>
                <p:spPr>
                  <a:xfrm>
                    <a:off x="904621" y="2859906"/>
                    <a:ext cx="2051251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874" name="正方形/長方形 4"/>
                  <p:cNvSpPr/>
                  <p:nvPr/>
                </p:nvSpPr>
                <p:spPr>
                  <a:xfrm>
                    <a:off x="974672" y="2859906"/>
                    <a:ext cx="1905054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875" name="正方形/長方形 1874"/>
                  <p:cNvSpPr/>
                  <p:nvPr/>
                </p:nvSpPr>
                <p:spPr>
                  <a:xfrm>
                    <a:off x="904621" y="2859906"/>
                    <a:ext cx="2051251" cy="59552"/>
                  </a:xfrm>
                  <a:prstGeom prst="rect">
                    <a:avLst/>
                  </a:pr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876" name="正方形/長方形 4"/>
                  <p:cNvSpPr/>
                  <p:nvPr/>
                </p:nvSpPr>
                <p:spPr>
                  <a:xfrm>
                    <a:off x="728043" y="2859906"/>
                    <a:ext cx="174880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FFC000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877" name="正方形/長方形 1876"/>
                  <p:cNvSpPr/>
                  <p:nvPr/>
                </p:nvSpPr>
                <p:spPr>
                  <a:xfrm>
                    <a:off x="642938" y="2814321"/>
                    <a:ext cx="2383736" cy="55702"/>
                  </a:xfrm>
                  <a:prstGeom prst="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878" name="正方形/長方形 4"/>
                  <p:cNvSpPr/>
                  <p:nvPr/>
                </p:nvSpPr>
                <p:spPr>
                  <a:xfrm>
                    <a:off x="2661613" y="2873140"/>
                    <a:ext cx="218113" cy="532001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879" name="正方形/長方形 1878"/>
                  <p:cNvSpPr/>
                  <p:nvPr/>
                </p:nvSpPr>
                <p:spPr>
                  <a:xfrm>
                    <a:off x="592932" y="2814321"/>
                    <a:ext cx="341281" cy="55017"/>
                  </a:xfrm>
                  <a:prstGeom prst="rect">
                    <a:avLst/>
                  </a:prstGeom>
                  <a:solidFill>
                    <a:srgbClr val="4221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1023" name="グループ化 1022"/>
            <p:cNvGrpSpPr/>
            <p:nvPr/>
          </p:nvGrpSpPr>
          <p:grpSpPr>
            <a:xfrm>
              <a:off x="3017785" y="-341629"/>
              <a:ext cx="1310144" cy="1802625"/>
              <a:chOff x="427626" y="-172585"/>
              <a:chExt cx="1310144" cy="1802625"/>
            </a:xfrm>
          </p:grpSpPr>
          <p:sp>
            <p:nvSpPr>
              <p:cNvPr id="1024" name="片側の 2 つの角を丸めた四角形 1253"/>
              <p:cNvSpPr/>
              <p:nvPr/>
            </p:nvSpPr>
            <p:spPr>
              <a:xfrm rot="10800000">
                <a:off x="1016968" y="922933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25" name="グループ化 1024"/>
              <p:cNvGrpSpPr/>
              <p:nvPr/>
            </p:nvGrpSpPr>
            <p:grpSpPr>
              <a:xfrm>
                <a:off x="427626" y="-172585"/>
                <a:ext cx="1310144" cy="1802625"/>
                <a:chOff x="633156" y="5421207"/>
                <a:chExt cx="1310144" cy="1802625"/>
              </a:xfrm>
            </p:grpSpPr>
            <p:grpSp>
              <p:nvGrpSpPr>
                <p:cNvPr id="1035" name="グループ化 1034"/>
                <p:cNvGrpSpPr/>
                <p:nvPr/>
              </p:nvGrpSpPr>
              <p:grpSpPr>
                <a:xfrm>
                  <a:off x="633156" y="5421207"/>
                  <a:ext cx="1310144" cy="292631"/>
                  <a:chOff x="4264808" y="5447489"/>
                  <a:chExt cx="1310144" cy="292631"/>
                </a:xfrm>
              </p:grpSpPr>
              <p:sp>
                <p:nvSpPr>
                  <p:cNvPr id="1040" name="フリーフォーム: 図形 1039"/>
                  <p:cNvSpPr/>
                  <p:nvPr/>
                </p:nvSpPr>
                <p:spPr>
                  <a:xfrm rot="5400000">
                    <a:off x="5278243" y="5443411"/>
                    <a:ext cx="292631" cy="300787"/>
                  </a:xfrm>
                  <a:custGeom>
                    <a:avLst/>
                    <a:gdLst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90079 w 292631"/>
                      <a:gd name="connsiteY18" fmla="*/ 211537 h 300787"/>
                      <a:gd name="connsiteX19" fmla="*/ 70150 w 292631"/>
                      <a:gd name="connsiteY19" fmla="*/ 216877 h 300787"/>
                      <a:gd name="connsiteX20" fmla="*/ 35459 w 292631"/>
                      <a:gd name="connsiteY20" fmla="*/ 196849 h 300787"/>
                      <a:gd name="connsiteX21" fmla="*/ 33955 w 292631"/>
                      <a:gd name="connsiteY21" fmla="*/ 191238 h 300787"/>
                      <a:gd name="connsiteX22" fmla="*/ 36785 w 292631"/>
                      <a:gd name="connsiteY22" fmla="*/ 169744 h 300787"/>
                      <a:gd name="connsiteX23" fmla="*/ 53983 w 292631"/>
                      <a:gd name="connsiteY23" fmla="*/ 156547 h 300787"/>
                      <a:gd name="connsiteX24" fmla="*/ 52581 w 292631"/>
                      <a:gd name="connsiteY24" fmla="*/ 156923 h 300787"/>
                      <a:gd name="connsiteX25" fmla="*/ 19670 w 292631"/>
                      <a:gd name="connsiteY25" fmla="*/ 137922 h 300787"/>
                      <a:gd name="connsiteX26" fmla="*/ 17414 w 292631"/>
                      <a:gd name="connsiteY26" fmla="*/ 129504 h 300787"/>
                      <a:gd name="connsiteX27" fmla="*/ 20099 w 292631"/>
                      <a:gd name="connsiteY27" fmla="*/ 109113 h 300787"/>
                      <a:gd name="connsiteX28" fmla="*/ 36415 w 292631"/>
                      <a:gd name="connsiteY28" fmla="*/ 96593 h 300787"/>
                      <a:gd name="connsiteX29" fmla="*/ 35013 w 292631"/>
                      <a:gd name="connsiteY29" fmla="*/ 96969 h 300787"/>
                      <a:gd name="connsiteX30" fmla="*/ 3880 w 292631"/>
                      <a:gd name="connsiteY30" fmla="*/ 78994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70150 w 292631"/>
                      <a:gd name="connsiteY18" fmla="*/ 216877 h 300787"/>
                      <a:gd name="connsiteX19" fmla="*/ 35459 w 292631"/>
                      <a:gd name="connsiteY19" fmla="*/ 196849 h 300787"/>
                      <a:gd name="connsiteX20" fmla="*/ 33955 w 292631"/>
                      <a:gd name="connsiteY20" fmla="*/ 191238 h 300787"/>
                      <a:gd name="connsiteX21" fmla="*/ 36785 w 292631"/>
                      <a:gd name="connsiteY21" fmla="*/ 169744 h 300787"/>
                      <a:gd name="connsiteX22" fmla="*/ 53983 w 292631"/>
                      <a:gd name="connsiteY22" fmla="*/ 156547 h 300787"/>
                      <a:gd name="connsiteX23" fmla="*/ 52581 w 292631"/>
                      <a:gd name="connsiteY23" fmla="*/ 156923 h 300787"/>
                      <a:gd name="connsiteX24" fmla="*/ 19670 w 292631"/>
                      <a:gd name="connsiteY24" fmla="*/ 137922 h 300787"/>
                      <a:gd name="connsiteX25" fmla="*/ 17414 w 292631"/>
                      <a:gd name="connsiteY25" fmla="*/ 129504 h 300787"/>
                      <a:gd name="connsiteX26" fmla="*/ 20099 w 292631"/>
                      <a:gd name="connsiteY26" fmla="*/ 109113 h 300787"/>
                      <a:gd name="connsiteX27" fmla="*/ 36415 w 292631"/>
                      <a:gd name="connsiteY27" fmla="*/ 96593 h 300787"/>
                      <a:gd name="connsiteX28" fmla="*/ 35013 w 292631"/>
                      <a:gd name="connsiteY28" fmla="*/ 96969 h 300787"/>
                      <a:gd name="connsiteX29" fmla="*/ 3880 w 292631"/>
                      <a:gd name="connsiteY29" fmla="*/ 78994 h 300787"/>
                      <a:gd name="connsiteX30" fmla="*/ 872 w 292631"/>
                      <a:gd name="connsiteY30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52581 w 292631"/>
                      <a:gd name="connsiteY22" fmla="*/ 156923 h 300787"/>
                      <a:gd name="connsiteX23" fmla="*/ 19670 w 292631"/>
                      <a:gd name="connsiteY23" fmla="*/ 137922 h 300787"/>
                      <a:gd name="connsiteX24" fmla="*/ 17414 w 292631"/>
                      <a:gd name="connsiteY24" fmla="*/ 129504 h 300787"/>
                      <a:gd name="connsiteX25" fmla="*/ 20099 w 292631"/>
                      <a:gd name="connsiteY25" fmla="*/ 109113 h 300787"/>
                      <a:gd name="connsiteX26" fmla="*/ 36415 w 292631"/>
                      <a:gd name="connsiteY26" fmla="*/ 96593 h 300787"/>
                      <a:gd name="connsiteX27" fmla="*/ 35013 w 292631"/>
                      <a:gd name="connsiteY27" fmla="*/ 96969 h 300787"/>
                      <a:gd name="connsiteX28" fmla="*/ 3880 w 292631"/>
                      <a:gd name="connsiteY28" fmla="*/ 78994 h 300787"/>
                      <a:gd name="connsiteX29" fmla="*/ 872 w 292631"/>
                      <a:gd name="connsiteY29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5013 w 292631"/>
                      <a:gd name="connsiteY26" fmla="*/ 96969 h 300787"/>
                      <a:gd name="connsiteX27" fmla="*/ 3880 w 292631"/>
                      <a:gd name="connsiteY27" fmla="*/ 78994 h 300787"/>
                      <a:gd name="connsiteX28" fmla="*/ 872 w 292631"/>
                      <a:gd name="connsiteY28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880 w 292631"/>
                      <a:gd name="connsiteY26" fmla="*/ 78994 h 300787"/>
                      <a:gd name="connsiteX27" fmla="*/ 872 w 292631"/>
                      <a:gd name="connsiteY27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41721 w 292631"/>
                      <a:gd name="connsiteY3" fmla="*/ 3714 h 300787"/>
                      <a:gd name="connsiteX4" fmla="*/ 274257 w 292631"/>
                      <a:gd name="connsiteY4" fmla="*/ 80235 h 300787"/>
                      <a:gd name="connsiteX5" fmla="*/ 288917 w 292631"/>
                      <a:gd name="connsiteY5" fmla="*/ 134949 h 300787"/>
                      <a:gd name="connsiteX6" fmla="*/ 250883 w 292631"/>
                      <a:gd name="connsiteY6" fmla="*/ 248370 h 300787"/>
                      <a:gd name="connsiteX7" fmla="*/ 203439 w 292631"/>
                      <a:gd name="connsiteY7" fmla="*/ 281409 h 300787"/>
                      <a:gd name="connsiteX8" fmla="*/ 199994 w 292631"/>
                      <a:gd name="connsiteY8" fmla="*/ 289726 h 300787"/>
                      <a:gd name="connsiteX9" fmla="*/ 173290 w 292631"/>
                      <a:gd name="connsiteY9" fmla="*/ 300787 h 300787"/>
                      <a:gd name="connsiteX10" fmla="*/ 146586 w 292631"/>
                      <a:gd name="connsiteY10" fmla="*/ 289726 h 300787"/>
                      <a:gd name="connsiteX11" fmla="*/ 135898 w 292631"/>
                      <a:gd name="connsiteY11" fmla="*/ 263923 h 300787"/>
                      <a:gd name="connsiteX12" fmla="*/ 86316 w 292631"/>
                      <a:gd name="connsiteY12" fmla="*/ 277208 h 300787"/>
                      <a:gd name="connsiteX13" fmla="*/ 51625 w 292631"/>
                      <a:gd name="connsiteY13" fmla="*/ 257180 h 300787"/>
                      <a:gd name="connsiteX14" fmla="*/ 50121 w 292631"/>
                      <a:gd name="connsiteY14" fmla="*/ 251569 h 300787"/>
                      <a:gd name="connsiteX15" fmla="*/ 70150 w 292631"/>
                      <a:gd name="connsiteY15" fmla="*/ 216878 h 300787"/>
                      <a:gd name="connsiteX16" fmla="*/ 70150 w 292631"/>
                      <a:gd name="connsiteY16" fmla="*/ 216877 h 300787"/>
                      <a:gd name="connsiteX17" fmla="*/ 35459 w 292631"/>
                      <a:gd name="connsiteY17" fmla="*/ 196849 h 300787"/>
                      <a:gd name="connsiteX18" fmla="*/ 33955 w 292631"/>
                      <a:gd name="connsiteY18" fmla="*/ 191238 h 300787"/>
                      <a:gd name="connsiteX19" fmla="*/ 36785 w 292631"/>
                      <a:gd name="connsiteY19" fmla="*/ 169744 h 300787"/>
                      <a:gd name="connsiteX20" fmla="*/ 53983 w 292631"/>
                      <a:gd name="connsiteY20" fmla="*/ 156547 h 300787"/>
                      <a:gd name="connsiteX21" fmla="*/ 19670 w 292631"/>
                      <a:gd name="connsiteY21" fmla="*/ 137922 h 300787"/>
                      <a:gd name="connsiteX22" fmla="*/ 17414 w 292631"/>
                      <a:gd name="connsiteY22" fmla="*/ 129504 h 300787"/>
                      <a:gd name="connsiteX23" fmla="*/ 20099 w 292631"/>
                      <a:gd name="connsiteY23" fmla="*/ 109113 h 300787"/>
                      <a:gd name="connsiteX24" fmla="*/ 36415 w 292631"/>
                      <a:gd name="connsiteY24" fmla="*/ 96593 h 300787"/>
                      <a:gd name="connsiteX25" fmla="*/ 3880 w 292631"/>
                      <a:gd name="connsiteY25" fmla="*/ 78994 h 300787"/>
                      <a:gd name="connsiteX26" fmla="*/ 872 w 292631"/>
                      <a:gd name="connsiteY26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41721 w 292631"/>
                      <a:gd name="connsiteY2" fmla="*/ 3714 h 300787"/>
                      <a:gd name="connsiteX3" fmla="*/ 274257 w 292631"/>
                      <a:gd name="connsiteY3" fmla="*/ 80235 h 300787"/>
                      <a:gd name="connsiteX4" fmla="*/ 288917 w 292631"/>
                      <a:gd name="connsiteY4" fmla="*/ 134949 h 300787"/>
                      <a:gd name="connsiteX5" fmla="*/ 250883 w 292631"/>
                      <a:gd name="connsiteY5" fmla="*/ 248370 h 300787"/>
                      <a:gd name="connsiteX6" fmla="*/ 203439 w 292631"/>
                      <a:gd name="connsiteY6" fmla="*/ 281409 h 300787"/>
                      <a:gd name="connsiteX7" fmla="*/ 199994 w 292631"/>
                      <a:gd name="connsiteY7" fmla="*/ 289726 h 300787"/>
                      <a:gd name="connsiteX8" fmla="*/ 173290 w 292631"/>
                      <a:gd name="connsiteY8" fmla="*/ 300787 h 300787"/>
                      <a:gd name="connsiteX9" fmla="*/ 146586 w 292631"/>
                      <a:gd name="connsiteY9" fmla="*/ 289726 h 300787"/>
                      <a:gd name="connsiteX10" fmla="*/ 135898 w 292631"/>
                      <a:gd name="connsiteY10" fmla="*/ 263923 h 300787"/>
                      <a:gd name="connsiteX11" fmla="*/ 86316 w 292631"/>
                      <a:gd name="connsiteY11" fmla="*/ 277208 h 300787"/>
                      <a:gd name="connsiteX12" fmla="*/ 51625 w 292631"/>
                      <a:gd name="connsiteY12" fmla="*/ 257180 h 300787"/>
                      <a:gd name="connsiteX13" fmla="*/ 50121 w 292631"/>
                      <a:gd name="connsiteY13" fmla="*/ 251569 h 300787"/>
                      <a:gd name="connsiteX14" fmla="*/ 70150 w 292631"/>
                      <a:gd name="connsiteY14" fmla="*/ 216878 h 300787"/>
                      <a:gd name="connsiteX15" fmla="*/ 70150 w 292631"/>
                      <a:gd name="connsiteY15" fmla="*/ 216877 h 300787"/>
                      <a:gd name="connsiteX16" fmla="*/ 35459 w 292631"/>
                      <a:gd name="connsiteY16" fmla="*/ 196849 h 300787"/>
                      <a:gd name="connsiteX17" fmla="*/ 33955 w 292631"/>
                      <a:gd name="connsiteY17" fmla="*/ 191238 h 300787"/>
                      <a:gd name="connsiteX18" fmla="*/ 36785 w 292631"/>
                      <a:gd name="connsiteY18" fmla="*/ 169744 h 300787"/>
                      <a:gd name="connsiteX19" fmla="*/ 53983 w 292631"/>
                      <a:gd name="connsiteY19" fmla="*/ 156547 h 300787"/>
                      <a:gd name="connsiteX20" fmla="*/ 19670 w 292631"/>
                      <a:gd name="connsiteY20" fmla="*/ 137922 h 300787"/>
                      <a:gd name="connsiteX21" fmla="*/ 17414 w 292631"/>
                      <a:gd name="connsiteY21" fmla="*/ 129504 h 300787"/>
                      <a:gd name="connsiteX22" fmla="*/ 20099 w 292631"/>
                      <a:gd name="connsiteY22" fmla="*/ 109113 h 300787"/>
                      <a:gd name="connsiteX23" fmla="*/ 36415 w 292631"/>
                      <a:gd name="connsiteY23" fmla="*/ 96593 h 300787"/>
                      <a:gd name="connsiteX24" fmla="*/ 3880 w 292631"/>
                      <a:gd name="connsiteY24" fmla="*/ 78994 h 300787"/>
                      <a:gd name="connsiteX25" fmla="*/ 872 w 292631"/>
                      <a:gd name="connsiteY25" fmla="*/ 67771 h 300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92631" h="300787">
                        <a:moveTo>
                          <a:pt x="872" y="67771"/>
                        </a:moveTo>
                        <a:cubicBezTo>
                          <a:pt x="-2761" y="54210"/>
                          <a:pt x="5286" y="40272"/>
                          <a:pt x="18847" y="36638"/>
                        </a:cubicBezTo>
                        <a:lnTo>
                          <a:pt x="141721" y="3714"/>
                        </a:lnTo>
                        <a:cubicBezTo>
                          <a:pt x="199450" y="-11754"/>
                          <a:pt x="258788" y="22505"/>
                          <a:pt x="274257" y="80235"/>
                        </a:cubicBezTo>
                        <a:lnTo>
                          <a:pt x="288917" y="134949"/>
                        </a:lnTo>
                        <a:cubicBezTo>
                          <a:pt x="300518" y="178247"/>
                          <a:pt x="284148" y="222449"/>
                          <a:pt x="250883" y="248370"/>
                        </a:cubicBezTo>
                        <a:lnTo>
                          <a:pt x="203439" y="281409"/>
                        </a:lnTo>
                        <a:lnTo>
                          <a:pt x="199994" y="289726"/>
                        </a:lnTo>
                        <a:cubicBezTo>
                          <a:pt x="193160" y="296560"/>
                          <a:pt x="183719" y="300787"/>
                          <a:pt x="173290" y="300787"/>
                        </a:cubicBezTo>
                        <a:cubicBezTo>
                          <a:pt x="162862" y="300787"/>
                          <a:pt x="153421" y="296560"/>
                          <a:pt x="146586" y="289726"/>
                        </a:cubicBezTo>
                        <a:lnTo>
                          <a:pt x="135898" y="263923"/>
                        </a:lnTo>
                        <a:lnTo>
                          <a:pt x="86316" y="277208"/>
                        </a:lnTo>
                        <a:cubicBezTo>
                          <a:pt x="71206" y="281257"/>
                          <a:pt x="55673" y="272290"/>
                          <a:pt x="51625" y="257180"/>
                        </a:cubicBezTo>
                        <a:lnTo>
                          <a:pt x="50121" y="251569"/>
                        </a:lnTo>
                        <a:cubicBezTo>
                          <a:pt x="46073" y="236459"/>
                          <a:pt x="55040" y="220926"/>
                          <a:pt x="70150" y="216878"/>
                        </a:cubicBezTo>
                        <a:lnTo>
                          <a:pt x="70150" y="216877"/>
                        </a:lnTo>
                        <a:cubicBezTo>
                          <a:pt x="55040" y="220926"/>
                          <a:pt x="39507" y="211959"/>
                          <a:pt x="35459" y="196849"/>
                        </a:cubicBezTo>
                        <a:lnTo>
                          <a:pt x="33955" y="191238"/>
                        </a:lnTo>
                        <a:cubicBezTo>
                          <a:pt x="31931" y="183683"/>
                          <a:pt x="33161" y="176022"/>
                          <a:pt x="36785" y="169744"/>
                        </a:cubicBezTo>
                        <a:lnTo>
                          <a:pt x="53983" y="156547"/>
                        </a:lnTo>
                        <a:lnTo>
                          <a:pt x="19670" y="137922"/>
                        </a:lnTo>
                        <a:lnTo>
                          <a:pt x="17414" y="129504"/>
                        </a:lnTo>
                        <a:cubicBezTo>
                          <a:pt x="15494" y="122336"/>
                          <a:pt x="16660" y="115068"/>
                          <a:pt x="20099" y="109113"/>
                        </a:cubicBezTo>
                        <a:lnTo>
                          <a:pt x="36415" y="96593"/>
                        </a:lnTo>
                        <a:lnTo>
                          <a:pt x="3880" y="78994"/>
                        </a:lnTo>
                        <a:lnTo>
                          <a:pt x="872" y="67771"/>
                        </a:lnTo>
                        <a:close/>
                      </a:path>
                    </a:pathLst>
                  </a:custGeom>
                  <a:solidFill>
                    <a:srgbClr val="FFDCB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41" name="フリーフォーム: 図形 1040"/>
                  <p:cNvSpPr/>
                  <p:nvPr/>
                </p:nvSpPr>
                <p:spPr>
                  <a:xfrm rot="16200000" flipH="1">
                    <a:off x="4268886" y="5443411"/>
                    <a:ext cx="292631" cy="300787"/>
                  </a:xfrm>
                  <a:custGeom>
                    <a:avLst/>
                    <a:gdLst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90079 w 292631"/>
                      <a:gd name="connsiteY18" fmla="*/ 211537 h 300787"/>
                      <a:gd name="connsiteX19" fmla="*/ 70150 w 292631"/>
                      <a:gd name="connsiteY19" fmla="*/ 216877 h 300787"/>
                      <a:gd name="connsiteX20" fmla="*/ 35459 w 292631"/>
                      <a:gd name="connsiteY20" fmla="*/ 196849 h 300787"/>
                      <a:gd name="connsiteX21" fmla="*/ 33955 w 292631"/>
                      <a:gd name="connsiteY21" fmla="*/ 191238 h 300787"/>
                      <a:gd name="connsiteX22" fmla="*/ 36785 w 292631"/>
                      <a:gd name="connsiteY22" fmla="*/ 169744 h 300787"/>
                      <a:gd name="connsiteX23" fmla="*/ 53983 w 292631"/>
                      <a:gd name="connsiteY23" fmla="*/ 156547 h 300787"/>
                      <a:gd name="connsiteX24" fmla="*/ 52581 w 292631"/>
                      <a:gd name="connsiteY24" fmla="*/ 156923 h 300787"/>
                      <a:gd name="connsiteX25" fmla="*/ 19670 w 292631"/>
                      <a:gd name="connsiteY25" fmla="*/ 137922 h 300787"/>
                      <a:gd name="connsiteX26" fmla="*/ 17414 w 292631"/>
                      <a:gd name="connsiteY26" fmla="*/ 129504 h 300787"/>
                      <a:gd name="connsiteX27" fmla="*/ 20099 w 292631"/>
                      <a:gd name="connsiteY27" fmla="*/ 109113 h 300787"/>
                      <a:gd name="connsiteX28" fmla="*/ 36415 w 292631"/>
                      <a:gd name="connsiteY28" fmla="*/ 96593 h 300787"/>
                      <a:gd name="connsiteX29" fmla="*/ 35013 w 292631"/>
                      <a:gd name="connsiteY29" fmla="*/ 96969 h 300787"/>
                      <a:gd name="connsiteX30" fmla="*/ 3880 w 292631"/>
                      <a:gd name="connsiteY30" fmla="*/ 78994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70150 w 292631"/>
                      <a:gd name="connsiteY18" fmla="*/ 216877 h 300787"/>
                      <a:gd name="connsiteX19" fmla="*/ 35459 w 292631"/>
                      <a:gd name="connsiteY19" fmla="*/ 196849 h 300787"/>
                      <a:gd name="connsiteX20" fmla="*/ 33955 w 292631"/>
                      <a:gd name="connsiteY20" fmla="*/ 191238 h 300787"/>
                      <a:gd name="connsiteX21" fmla="*/ 36785 w 292631"/>
                      <a:gd name="connsiteY21" fmla="*/ 169744 h 300787"/>
                      <a:gd name="connsiteX22" fmla="*/ 53983 w 292631"/>
                      <a:gd name="connsiteY22" fmla="*/ 156547 h 300787"/>
                      <a:gd name="connsiteX23" fmla="*/ 52581 w 292631"/>
                      <a:gd name="connsiteY23" fmla="*/ 156923 h 300787"/>
                      <a:gd name="connsiteX24" fmla="*/ 19670 w 292631"/>
                      <a:gd name="connsiteY24" fmla="*/ 137922 h 300787"/>
                      <a:gd name="connsiteX25" fmla="*/ 17414 w 292631"/>
                      <a:gd name="connsiteY25" fmla="*/ 129504 h 300787"/>
                      <a:gd name="connsiteX26" fmla="*/ 20099 w 292631"/>
                      <a:gd name="connsiteY26" fmla="*/ 109113 h 300787"/>
                      <a:gd name="connsiteX27" fmla="*/ 36415 w 292631"/>
                      <a:gd name="connsiteY27" fmla="*/ 96593 h 300787"/>
                      <a:gd name="connsiteX28" fmla="*/ 35013 w 292631"/>
                      <a:gd name="connsiteY28" fmla="*/ 96969 h 300787"/>
                      <a:gd name="connsiteX29" fmla="*/ 3880 w 292631"/>
                      <a:gd name="connsiteY29" fmla="*/ 78994 h 300787"/>
                      <a:gd name="connsiteX30" fmla="*/ 872 w 292631"/>
                      <a:gd name="connsiteY30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52581 w 292631"/>
                      <a:gd name="connsiteY22" fmla="*/ 156923 h 300787"/>
                      <a:gd name="connsiteX23" fmla="*/ 19670 w 292631"/>
                      <a:gd name="connsiteY23" fmla="*/ 137922 h 300787"/>
                      <a:gd name="connsiteX24" fmla="*/ 17414 w 292631"/>
                      <a:gd name="connsiteY24" fmla="*/ 129504 h 300787"/>
                      <a:gd name="connsiteX25" fmla="*/ 20099 w 292631"/>
                      <a:gd name="connsiteY25" fmla="*/ 109113 h 300787"/>
                      <a:gd name="connsiteX26" fmla="*/ 36415 w 292631"/>
                      <a:gd name="connsiteY26" fmla="*/ 96593 h 300787"/>
                      <a:gd name="connsiteX27" fmla="*/ 35013 w 292631"/>
                      <a:gd name="connsiteY27" fmla="*/ 96969 h 300787"/>
                      <a:gd name="connsiteX28" fmla="*/ 3880 w 292631"/>
                      <a:gd name="connsiteY28" fmla="*/ 78994 h 300787"/>
                      <a:gd name="connsiteX29" fmla="*/ 872 w 292631"/>
                      <a:gd name="connsiteY29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5013 w 292631"/>
                      <a:gd name="connsiteY26" fmla="*/ 96969 h 300787"/>
                      <a:gd name="connsiteX27" fmla="*/ 3880 w 292631"/>
                      <a:gd name="connsiteY27" fmla="*/ 78994 h 300787"/>
                      <a:gd name="connsiteX28" fmla="*/ 872 w 292631"/>
                      <a:gd name="connsiteY28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880 w 292631"/>
                      <a:gd name="connsiteY26" fmla="*/ 78994 h 300787"/>
                      <a:gd name="connsiteX27" fmla="*/ 872 w 292631"/>
                      <a:gd name="connsiteY27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41721 w 292631"/>
                      <a:gd name="connsiteY3" fmla="*/ 3714 h 300787"/>
                      <a:gd name="connsiteX4" fmla="*/ 274257 w 292631"/>
                      <a:gd name="connsiteY4" fmla="*/ 80235 h 300787"/>
                      <a:gd name="connsiteX5" fmla="*/ 288917 w 292631"/>
                      <a:gd name="connsiteY5" fmla="*/ 134949 h 300787"/>
                      <a:gd name="connsiteX6" fmla="*/ 250883 w 292631"/>
                      <a:gd name="connsiteY6" fmla="*/ 248370 h 300787"/>
                      <a:gd name="connsiteX7" fmla="*/ 203439 w 292631"/>
                      <a:gd name="connsiteY7" fmla="*/ 281409 h 300787"/>
                      <a:gd name="connsiteX8" fmla="*/ 199994 w 292631"/>
                      <a:gd name="connsiteY8" fmla="*/ 289726 h 300787"/>
                      <a:gd name="connsiteX9" fmla="*/ 173290 w 292631"/>
                      <a:gd name="connsiteY9" fmla="*/ 300787 h 300787"/>
                      <a:gd name="connsiteX10" fmla="*/ 146586 w 292631"/>
                      <a:gd name="connsiteY10" fmla="*/ 289726 h 300787"/>
                      <a:gd name="connsiteX11" fmla="*/ 135898 w 292631"/>
                      <a:gd name="connsiteY11" fmla="*/ 263923 h 300787"/>
                      <a:gd name="connsiteX12" fmla="*/ 86316 w 292631"/>
                      <a:gd name="connsiteY12" fmla="*/ 277208 h 300787"/>
                      <a:gd name="connsiteX13" fmla="*/ 51625 w 292631"/>
                      <a:gd name="connsiteY13" fmla="*/ 257180 h 300787"/>
                      <a:gd name="connsiteX14" fmla="*/ 50121 w 292631"/>
                      <a:gd name="connsiteY14" fmla="*/ 251569 h 300787"/>
                      <a:gd name="connsiteX15" fmla="*/ 70150 w 292631"/>
                      <a:gd name="connsiteY15" fmla="*/ 216878 h 300787"/>
                      <a:gd name="connsiteX16" fmla="*/ 70150 w 292631"/>
                      <a:gd name="connsiteY16" fmla="*/ 216877 h 300787"/>
                      <a:gd name="connsiteX17" fmla="*/ 35459 w 292631"/>
                      <a:gd name="connsiteY17" fmla="*/ 196849 h 300787"/>
                      <a:gd name="connsiteX18" fmla="*/ 33955 w 292631"/>
                      <a:gd name="connsiteY18" fmla="*/ 191238 h 300787"/>
                      <a:gd name="connsiteX19" fmla="*/ 36785 w 292631"/>
                      <a:gd name="connsiteY19" fmla="*/ 169744 h 300787"/>
                      <a:gd name="connsiteX20" fmla="*/ 53983 w 292631"/>
                      <a:gd name="connsiteY20" fmla="*/ 156547 h 300787"/>
                      <a:gd name="connsiteX21" fmla="*/ 19670 w 292631"/>
                      <a:gd name="connsiteY21" fmla="*/ 137922 h 300787"/>
                      <a:gd name="connsiteX22" fmla="*/ 17414 w 292631"/>
                      <a:gd name="connsiteY22" fmla="*/ 129504 h 300787"/>
                      <a:gd name="connsiteX23" fmla="*/ 20099 w 292631"/>
                      <a:gd name="connsiteY23" fmla="*/ 109113 h 300787"/>
                      <a:gd name="connsiteX24" fmla="*/ 36415 w 292631"/>
                      <a:gd name="connsiteY24" fmla="*/ 96593 h 300787"/>
                      <a:gd name="connsiteX25" fmla="*/ 3880 w 292631"/>
                      <a:gd name="connsiteY25" fmla="*/ 78994 h 300787"/>
                      <a:gd name="connsiteX26" fmla="*/ 872 w 292631"/>
                      <a:gd name="connsiteY26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41721 w 292631"/>
                      <a:gd name="connsiteY2" fmla="*/ 3714 h 300787"/>
                      <a:gd name="connsiteX3" fmla="*/ 274257 w 292631"/>
                      <a:gd name="connsiteY3" fmla="*/ 80235 h 300787"/>
                      <a:gd name="connsiteX4" fmla="*/ 288917 w 292631"/>
                      <a:gd name="connsiteY4" fmla="*/ 134949 h 300787"/>
                      <a:gd name="connsiteX5" fmla="*/ 250883 w 292631"/>
                      <a:gd name="connsiteY5" fmla="*/ 248370 h 300787"/>
                      <a:gd name="connsiteX6" fmla="*/ 203439 w 292631"/>
                      <a:gd name="connsiteY6" fmla="*/ 281409 h 300787"/>
                      <a:gd name="connsiteX7" fmla="*/ 199994 w 292631"/>
                      <a:gd name="connsiteY7" fmla="*/ 289726 h 300787"/>
                      <a:gd name="connsiteX8" fmla="*/ 173290 w 292631"/>
                      <a:gd name="connsiteY8" fmla="*/ 300787 h 300787"/>
                      <a:gd name="connsiteX9" fmla="*/ 146586 w 292631"/>
                      <a:gd name="connsiteY9" fmla="*/ 289726 h 300787"/>
                      <a:gd name="connsiteX10" fmla="*/ 135898 w 292631"/>
                      <a:gd name="connsiteY10" fmla="*/ 263923 h 300787"/>
                      <a:gd name="connsiteX11" fmla="*/ 86316 w 292631"/>
                      <a:gd name="connsiteY11" fmla="*/ 277208 h 300787"/>
                      <a:gd name="connsiteX12" fmla="*/ 51625 w 292631"/>
                      <a:gd name="connsiteY12" fmla="*/ 257180 h 300787"/>
                      <a:gd name="connsiteX13" fmla="*/ 50121 w 292631"/>
                      <a:gd name="connsiteY13" fmla="*/ 251569 h 300787"/>
                      <a:gd name="connsiteX14" fmla="*/ 70150 w 292631"/>
                      <a:gd name="connsiteY14" fmla="*/ 216878 h 300787"/>
                      <a:gd name="connsiteX15" fmla="*/ 70150 w 292631"/>
                      <a:gd name="connsiteY15" fmla="*/ 216877 h 300787"/>
                      <a:gd name="connsiteX16" fmla="*/ 35459 w 292631"/>
                      <a:gd name="connsiteY16" fmla="*/ 196849 h 300787"/>
                      <a:gd name="connsiteX17" fmla="*/ 33955 w 292631"/>
                      <a:gd name="connsiteY17" fmla="*/ 191238 h 300787"/>
                      <a:gd name="connsiteX18" fmla="*/ 36785 w 292631"/>
                      <a:gd name="connsiteY18" fmla="*/ 169744 h 300787"/>
                      <a:gd name="connsiteX19" fmla="*/ 53983 w 292631"/>
                      <a:gd name="connsiteY19" fmla="*/ 156547 h 300787"/>
                      <a:gd name="connsiteX20" fmla="*/ 19670 w 292631"/>
                      <a:gd name="connsiteY20" fmla="*/ 137922 h 300787"/>
                      <a:gd name="connsiteX21" fmla="*/ 17414 w 292631"/>
                      <a:gd name="connsiteY21" fmla="*/ 129504 h 300787"/>
                      <a:gd name="connsiteX22" fmla="*/ 20099 w 292631"/>
                      <a:gd name="connsiteY22" fmla="*/ 109113 h 300787"/>
                      <a:gd name="connsiteX23" fmla="*/ 36415 w 292631"/>
                      <a:gd name="connsiteY23" fmla="*/ 96593 h 300787"/>
                      <a:gd name="connsiteX24" fmla="*/ 3880 w 292631"/>
                      <a:gd name="connsiteY24" fmla="*/ 78994 h 300787"/>
                      <a:gd name="connsiteX25" fmla="*/ 872 w 292631"/>
                      <a:gd name="connsiteY25" fmla="*/ 67771 h 300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92631" h="300787">
                        <a:moveTo>
                          <a:pt x="872" y="67771"/>
                        </a:moveTo>
                        <a:cubicBezTo>
                          <a:pt x="-2761" y="54210"/>
                          <a:pt x="5286" y="40272"/>
                          <a:pt x="18847" y="36638"/>
                        </a:cubicBezTo>
                        <a:lnTo>
                          <a:pt x="141721" y="3714"/>
                        </a:lnTo>
                        <a:cubicBezTo>
                          <a:pt x="199450" y="-11754"/>
                          <a:pt x="258788" y="22505"/>
                          <a:pt x="274257" y="80235"/>
                        </a:cubicBezTo>
                        <a:lnTo>
                          <a:pt x="288917" y="134949"/>
                        </a:lnTo>
                        <a:cubicBezTo>
                          <a:pt x="300518" y="178247"/>
                          <a:pt x="284148" y="222449"/>
                          <a:pt x="250883" y="248370"/>
                        </a:cubicBezTo>
                        <a:lnTo>
                          <a:pt x="203439" y="281409"/>
                        </a:lnTo>
                        <a:lnTo>
                          <a:pt x="199994" y="289726"/>
                        </a:lnTo>
                        <a:cubicBezTo>
                          <a:pt x="193160" y="296560"/>
                          <a:pt x="183719" y="300787"/>
                          <a:pt x="173290" y="300787"/>
                        </a:cubicBezTo>
                        <a:cubicBezTo>
                          <a:pt x="162862" y="300787"/>
                          <a:pt x="153421" y="296560"/>
                          <a:pt x="146586" y="289726"/>
                        </a:cubicBezTo>
                        <a:lnTo>
                          <a:pt x="135898" y="263923"/>
                        </a:lnTo>
                        <a:lnTo>
                          <a:pt x="86316" y="277208"/>
                        </a:lnTo>
                        <a:cubicBezTo>
                          <a:pt x="71206" y="281257"/>
                          <a:pt x="55673" y="272290"/>
                          <a:pt x="51625" y="257180"/>
                        </a:cubicBezTo>
                        <a:lnTo>
                          <a:pt x="50121" y="251569"/>
                        </a:lnTo>
                        <a:cubicBezTo>
                          <a:pt x="46073" y="236459"/>
                          <a:pt x="55040" y="220926"/>
                          <a:pt x="70150" y="216878"/>
                        </a:cubicBezTo>
                        <a:lnTo>
                          <a:pt x="70150" y="216877"/>
                        </a:lnTo>
                        <a:cubicBezTo>
                          <a:pt x="55040" y="220926"/>
                          <a:pt x="39507" y="211959"/>
                          <a:pt x="35459" y="196849"/>
                        </a:cubicBezTo>
                        <a:lnTo>
                          <a:pt x="33955" y="191238"/>
                        </a:lnTo>
                        <a:cubicBezTo>
                          <a:pt x="31931" y="183683"/>
                          <a:pt x="33161" y="176022"/>
                          <a:pt x="36785" y="169744"/>
                        </a:cubicBezTo>
                        <a:lnTo>
                          <a:pt x="53983" y="156547"/>
                        </a:lnTo>
                        <a:lnTo>
                          <a:pt x="19670" y="137922"/>
                        </a:lnTo>
                        <a:lnTo>
                          <a:pt x="17414" y="129504"/>
                        </a:lnTo>
                        <a:cubicBezTo>
                          <a:pt x="15494" y="122336"/>
                          <a:pt x="16660" y="115068"/>
                          <a:pt x="20099" y="109113"/>
                        </a:cubicBezTo>
                        <a:lnTo>
                          <a:pt x="36415" y="96593"/>
                        </a:lnTo>
                        <a:lnTo>
                          <a:pt x="3880" y="78994"/>
                        </a:lnTo>
                        <a:lnTo>
                          <a:pt x="872" y="67771"/>
                        </a:lnTo>
                        <a:close/>
                      </a:path>
                    </a:pathLst>
                  </a:custGeom>
                  <a:solidFill>
                    <a:srgbClr val="FFDCB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36" name="グループ化 1035"/>
                <p:cNvGrpSpPr/>
                <p:nvPr/>
              </p:nvGrpSpPr>
              <p:grpSpPr>
                <a:xfrm>
                  <a:off x="708735" y="5697135"/>
                  <a:ext cx="1157717" cy="1526697"/>
                  <a:chOff x="4340387" y="5723417"/>
                  <a:chExt cx="1157717" cy="1526697"/>
                </a:xfrm>
              </p:grpSpPr>
              <p:sp>
                <p:nvSpPr>
                  <p:cNvPr id="1037" name="フリーフォーム 2155"/>
                  <p:cNvSpPr/>
                  <p:nvPr/>
                </p:nvSpPr>
                <p:spPr>
                  <a:xfrm>
                    <a:off x="4341048" y="5726880"/>
                    <a:ext cx="1157055" cy="1523234"/>
                  </a:xfrm>
                  <a:custGeom>
                    <a:avLst/>
                    <a:gdLst>
                      <a:gd name="connsiteX0" fmla="*/ 0 w 1157055"/>
                      <a:gd name="connsiteY0" fmla="*/ 0 h 1523234"/>
                      <a:gd name="connsiteX1" fmla="*/ 143669 w 1157055"/>
                      <a:gd name="connsiteY1" fmla="*/ 0 h 1523234"/>
                      <a:gd name="connsiteX2" fmla="*/ 143669 w 1157055"/>
                      <a:gd name="connsiteY2" fmla="*/ 549102 h 1523234"/>
                      <a:gd name="connsiteX3" fmla="*/ 380754 w 1157055"/>
                      <a:gd name="connsiteY3" fmla="*/ 985072 h 1523234"/>
                      <a:gd name="connsiteX4" fmla="*/ 776301 w 1157055"/>
                      <a:gd name="connsiteY4" fmla="*/ 985072 h 1523234"/>
                      <a:gd name="connsiteX5" fmla="*/ 1013386 w 1157055"/>
                      <a:gd name="connsiteY5" fmla="*/ 549102 h 1523234"/>
                      <a:gd name="connsiteX6" fmla="*/ 1013386 w 1157055"/>
                      <a:gd name="connsiteY6" fmla="*/ 0 h 1523234"/>
                      <a:gd name="connsiteX7" fmla="*/ 1157055 w 1157055"/>
                      <a:gd name="connsiteY7" fmla="*/ 0 h 1523234"/>
                      <a:gd name="connsiteX8" fmla="*/ 1157055 w 1157055"/>
                      <a:gd name="connsiteY8" fmla="*/ 619125 h 1523234"/>
                      <a:gd name="connsiteX9" fmla="*/ 877954 w 1157055"/>
                      <a:gd name="connsiteY9" fmla="*/ 1132793 h 1523234"/>
                      <a:gd name="connsiteX10" fmla="*/ 877954 w 1157055"/>
                      <a:gd name="connsiteY10" fmla="*/ 1523234 h 1523234"/>
                      <a:gd name="connsiteX11" fmla="*/ 877597 w 1157055"/>
                      <a:gd name="connsiteY11" fmla="*/ 1523234 h 1523234"/>
                      <a:gd name="connsiteX12" fmla="*/ 279458 w 1157055"/>
                      <a:gd name="connsiteY12" fmla="*/ 1523234 h 1523234"/>
                      <a:gd name="connsiteX13" fmla="*/ 279101 w 1157055"/>
                      <a:gd name="connsiteY13" fmla="*/ 1523234 h 1523234"/>
                      <a:gd name="connsiteX14" fmla="*/ 279101 w 1157055"/>
                      <a:gd name="connsiteY14" fmla="*/ 1132793 h 1523234"/>
                      <a:gd name="connsiteX15" fmla="*/ 0 w 1157055"/>
                      <a:gd name="connsiteY15" fmla="*/ 619125 h 1523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157055" h="1523234">
                        <a:moveTo>
                          <a:pt x="0" y="0"/>
                        </a:moveTo>
                        <a:lnTo>
                          <a:pt x="143669" y="0"/>
                        </a:lnTo>
                        <a:lnTo>
                          <a:pt x="143669" y="549102"/>
                        </a:lnTo>
                        <a:lnTo>
                          <a:pt x="380754" y="985072"/>
                        </a:lnTo>
                        <a:lnTo>
                          <a:pt x="776301" y="985072"/>
                        </a:lnTo>
                        <a:lnTo>
                          <a:pt x="1013386" y="549102"/>
                        </a:lnTo>
                        <a:lnTo>
                          <a:pt x="1013386" y="0"/>
                        </a:lnTo>
                        <a:lnTo>
                          <a:pt x="1157055" y="0"/>
                        </a:lnTo>
                        <a:lnTo>
                          <a:pt x="1157055" y="619125"/>
                        </a:lnTo>
                        <a:lnTo>
                          <a:pt x="877954" y="1132793"/>
                        </a:lnTo>
                        <a:lnTo>
                          <a:pt x="877954" y="1523234"/>
                        </a:lnTo>
                        <a:lnTo>
                          <a:pt x="877597" y="1523234"/>
                        </a:lnTo>
                        <a:lnTo>
                          <a:pt x="279458" y="1523234"/>
                        </a:lnTo>
                        <a:lnTo>
                          <a:pt x="279101" y="1523234"/>
                        </a:lnTo>
                        <a:lnTo>
                          <a:pt x="279101" y="1132793"/>
                        </a:lnTo>
                        <a:lnTo>
                          <a:pt x="0" y="61912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8" name="正方形/長方形 1037"/>
                  <p:cNvSpPr/>
                  <p:nvPr/>
                </p:nvSpPr>
                <p:spPr>
                  <a:xfrm>
                    <a:off x="5351014" y="5723417"/>
                    <a:ext cx="147090" cy="58392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9" name="正方形/長方形 1038"/>
                  <p:cNvSpPr/>
                  <p:nvPr/>
                </p:nvSpPr>
                <p:spPr>
                  <a:xfrm flipH="1">
                    <a:off x="4340387" y="5723417"/>
                    <a:ext cx="147090" cy="58392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026" name="グループ化 1025"/>
              <p:cNvGrpSpPr/>
              <p:nvPr/>
            </p:nvGrpSpPr>
            <p:grpSpPr>
              <a:xfrm>
                <a:off x="760499" y="252239"/>
                <a:ext cx="686017" cy="863974"/>
                <a:chOff x="767865" y="4649208"/>
                <a:chExt cx="686017" cy="863974"/>
              </a:xfrm>
            </p:grpSpPr>
            <p:sp>
              <p:nvSpPr>
                <p:cNvPr id="1027" name="円/楕円 838"/>
                <p:cNvSpPr/>
                <p:nvPr/>
              </p:nvSpPr>
              <p:spPr>
                <a:xfrm rot="20700000">
                  <a:off x="767865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8" name="円/楕円 839"/>
                <p:cNvSpPr/>
                <p:nvPr/>
              </p:nvSpPr>
              <p:spPr>
                <a:xfrm rot="900000" flipH="1">
                  <a:off x="1278947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9" name="円/楕円 840"/>
                <p:cNvSpPr/>
                <p:nvPr/>
              </p:nvSpPr>
              <p:spPr>
                <a:xfrm>
                  <a:off x="804803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0" name="円/楕円 834"/>
                <p:cNvSpPr/>
                <p:nvPr/>
              </p:nvSpPr>
              <p:spPr>
                <a:xfrm>
                  <a:off x="858162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1" name="円/楕円 835"/>
                <p:cNvSpPr/>
                <p:nvPr/>
              </p:nvSpPr>
              <p:spPr>
                <a:xfrm>
                  <a:off x="804803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2" name="円/楕円 836"/>
                <p:cNvSpPr/>
                <p:nvPr/>
              </p:nvSpPr>
              <p:spPr>
                <a:xfrm>
                  <a:off x="858162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3" name="円/楕円 837"/>
                <p:cNvSpPr/>
                <p:nvPr/>
              </p:nvSpPr>
              <p:spPr>
                <a:xfrm>
                  <a:off x="804803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4" name="台形 1033"/>
                <p:cNvSpPr/>
                <p:nvPr/>
              </p:nvSpPr>
              <p:spPr>
                <a:xfrm>
                  <a:off x="970674" y="5452818"/>
                  <a:ext cx="254350" cy="60364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223" name="グループ化 1222"/>
            <p:cNvGrpSpPr/>
            <p:nvPr/>
          </p:nvGrpSpPr>
          <p:grpSpPr>
            <a:xfrm>
              <a:off x="3155457" y="1190807"/>
              <a:ext cx="930530" cy="652234"/>
              <a:chOff x="1767006" y="2010603"/>
              <a:chExt cx="848972" cy="739218"/>
            </a:xfrm>
          </p:grpSpPr>
          <p:sp>
            <p:nvSpPr>
              <p:cNvPr id="1224" name="四角形: 上の 2 つの角を丸める 1223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olidDmnd">
                <a:fgClr>
                  <a:sysClr val="windowText" lastClr="000000">
                    <a:lumMod val="50000"/>
                    <a:lumOff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25" name="四角形: 上の 2 つの角を丸める 1224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26" name="平行四辺形 1225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27" name="平行四辺形 1226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28" name="四角形: 上の 2 つの角を丸める 1227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29" name="四角形: 上の 2 つの角を丸める 1228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5" name="グループ化 4"/>
          <p:cNvGrpSpPr>
            <a:grpSpLocks noChangeAspect="1"/>
          </p:cNvGrpSpPr>
          <p:nvPr/>
        </p:nvGrpSpPr>
        <p:grpSpPr>
          <a:xfrm>
            <a:off x="6033121" y="873507"/>
            <a:ext cx="1737421" cy="1529269"/>
            <a:chOff x="6654463" y="-341629"/>
            <a:chExt cx="2482030" cy="2184670"/>
          </a:xfrm>
        </p:grpSpPr>
        <p:grpSp>
          <p:nvGrpSpPr>
            <p:cNvPr id="1898" name="グループ化 1897"/>
            <p:cNvGrpSpPr/>
            <p:nvPr/>
          </p:nvGrpSpPr>
          <p:grpSpPr>
            <a:xfrm>
              <a:off x="6654463" y="251226"/>
              <a:ext cx="2237993" cy="1591814"/>
              <a:chOff x="6654463" y="1356126"/>
              <a:chExt cx="2237993" cy="1591814"/>
            </a:xfrm>
          </p:grpSpPr>
          <p:grpSp>
            <p:nvGrpSpPr>
              <p:cNvPr id="1899" name="グループ化 1898"/>
              <p:cNvGrpSpPr/>
              <p:nvPr/>
            </p:nvGrpSpPr>
            <p:grpSpPr>
              <a:xfrm>
                <a:off x="8364843" y="1356126"/>
                <a:ext cx="450332" cy="1043962"/>
                <a:chOff x="5752655" y="2628900"/>
                <a:chExt cx="736175" cy="1706603"/>
              </a:xfrm>
            </p:grpSpPr>
            <p:grpSp>
              <p:nvGrpSpPr>
                <p:cNvPr id="1939" name="グループ化 1938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1949" name="片側の 2 つの角を丸めた四角形 1047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950" name="片側の 2 つの角を丸めた四角形 1048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940" name="グループ化 1939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1945" name="円/楕円 1043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946" name="グループ化 1945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1947" name="片側の 2 つの角を丸めた四角形 1045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948" name="片側の 2 つの角を丸めた四角形 1046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1941" name="グループ化 1940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1943" name="片側の 2 つの角を丸めた四角形 1041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944" name="片側の 2 つの角を丸めた四角形 1042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942" name="台形 1941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900" name="グループ化 1899"/>
              <p:cNvGrpSpPr/>
              <p:nvPr/>
            </p:nvGrpSpPr>
            <p:grpSpPr>
              <a:xfrm>
                <a:off x="6654463" y="1485975"/>
                <a:ext cx="2237993" cy="1461965"/>
                <a:chOff x="592932" y="1815303"/>
                <a:chExt cx="2433742" cy="1589838"/>
              </a:xfrm>
            </p:grpSpPr>
            <p:grpSp>
              <p:nvGrpSpPr>
                <p:cNvPr id="1901" name="グループ化 1900"/>
                <p:cNvGrpSpPr/>
                <p:nvPr/>
              </p:nvGrpSpPr>
              <p:grpSpPr>
                <a:xfrm>
                  <a:off x="2371322" y="2289237"/>
                  <a:ext cx="577993" cy="520752"/>
                  <a:chOff x="850029" y="306929"/>
                  <a:chExt cx="577993" cy="520752"/>
                </a:xfrm>
              </p:grpSpPr>
              <p:sp>
                <p:nvSpPr>
                  <p:cNvPr id="1934" name="正方形/長方形 1933"/>
                  <p:cNvSpPr/>
                  <p:nvPr/>
                </p:nvSpPr>
                <p:spPr>
                  <a:xfrm>
                    <a:off x="904621" y="695342"/>
                    <a:ext cx="523401" cy="132339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935" name="正方形/長方形 1934"/>
                  <p:cNvSpPr/>
                  <p:nvPr/>
                </p:nvSpPr>
                <p:spPr>
                  <a:xfrm>
                    <a:off x="881130" y="610645"/>
                    <a:ext cx="523401" cy="84697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936" name="正方形/長方形 1935"/>
                  <p:cNvSpPr/>
                  <p:nvPr/>
                </p:nvSpPr>
                <p:spPr>
                  <a:xfrm>
                    <a:off x="904621" y="478307"/>
                    <a:ext cx="523401" cy="132339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937" name="正方形/長方形 1936"/>
                  <p:cNvSpPr/>
                  <p:nvPr/>
                </p:nvSpPr>
                <p:spPr>
                  <a:xfrm>
                    <a:off x="850029" y="393610"/>
                    <a:ext cx="523401" cy="86020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938" name="正方形/長方形 1937"/>
                  <p:cNvSpPr/>
                  <p:nvPr/>
                </p:nvSpPr>
                <p:spPr>
                  <a:xfrm>
                    <a:off x="881130" y="306929"/>
                    <a:ext cx="523401" cy="86020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902" name="グループ化 1901"/>
                <p:cNvGrpSpPr/>
                <p:nvPr/>
              </p:nvGrpSpPr>
              <p:grpSpPr>
                <a:xfrm>
                  <a:off x="592932" y="1815303"/>
                  <a:ext cx="2433742" cy="1589838"/>
                  <a:chOff x="592932" y="1815303"/>
                  <a:chExt cx="2433742" cy="1589838"/>
                </a:xfrm>
              </p:grpSpPr>
              <p:grpSp>
                <p:nvGrpSpPr>
                  <p:cNvPr id="1903" name="グループ化 1902"/>
                  <p:cNvGrpSpPr/>
                  <p:nvPr/>
                </p:nvGrpSpPr>
                <p:grpSpPr>
                  <a:xfrm>
                    <a:off x="2014429" y="1884781"/>
                    <a:ext cx="354342" cy="927374"/>
                    <a:chOff x="4130095" y="1815303"/>
                    <a:chExt cx="246642" cy="1080297"/>
                  </a:xfrm>
                </p:grpSpPr>
                <p:grpSp>
                  <p:nvGrpSpPr>
                    <p:cNvPr id="1930" name="グループ化 1929"/>
                    <p:cNvGrpSpPr/>
                    <p:nvPr/>
                  </p:nvGrpSpPr>
                  <p:grpSpPr>
                    <a:xfrm>
                      <a:off x="4130095" y="1815303"/>
                      <a:ext cx="246642" cy="1080297"/>
                      <a:chOff x="4130095" y="1815303"/>
                      <a:chExt cx="1319349" cy="805033"/>
                    </a:xfrm>
                  </p:grpSpPr>
                  <p:sp>
                    <p:nvSpPr>
                      <p:cNvPr id="1932" name="正方形/長方形 1931"/>
                      <p:cNvSpPr/>
                      <p:nvPr/>
                    </p:nvSpPr>
                    <p:spPr>
                      <a:xfrm>
                        <a:off x="4130095" y="1815303"/>
                        <a:ext cx="1247917" cy="805033"/>
                      </a:xfrm>
                      <a:prstGeom prst="rect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933" name="正方形/長方形 1932"/>
                      <p:cNvSpPr/>
                      <p:nvPr/>
                    </p:nvSpPr>
                    <p:spPr>
                      <a:xfrm>
                        <a:off x="4445524" y="1815303"/>
                        <a:ext cx="1003920" cy="805033"/>
                      </a:xfrm>
                      <a:prstGeom prst="rect">
                        <a:avLst/>
                      </a:prstGeom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1931" name="正方形/長方形 1930"/>
                    <p:cNvSpPr/>
                    <p:nvPr/>
                  </p:nvSpPr>
                  <p:spPr>
                    <a:xfrm>
                      <a:off x="4243417" y="1815303"/>
                      <a:ext cx="81023" cy="1080297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1904" name="グループ化 1903"/>
                  <p:cNvGrpSpPr/>
                  <p:nvPr/>
                </p:nvGrpSpPr>
                <p:grpSpPr>
                  <a:xfrm>
                    <a:off x="592932" y="1815303"/>
                    <a:ext cx="2433742" cy="1589838"/>
                    <a:chOff x="592932" y="1815303"/>
                    <a:chExt cx="2433742" cy="1589838"/>
                  </a:xfrm>
                </p:grpSpPr>
                <p:grpSp>
                  <p:nvGrpSpPr>
                    <p:cNvPr id="1905" name="グループ化 1904"/>
                    <p:cNvGrpSpPr/>
                    <p:nvPr/>
                  </p:nvGrpSpPr>
                  <p:grpSpPr>
                    <a:xfrm>
                      <a:off x="2708431" y="2424897"/>
                      <a:ext cx="213459" cy="392660"/>
                      <a:chOff x="2340698" y="1769937"/>
                      <a:chExt cx="307272" cy="565230"/>
                    </a:xfrm>
                  </p:grpSpPr>
                  <p:sp>
                    <p:nvSpPr>
                      <p:cNvPr id="1924" name="1 つの角を丸めた四角形 1820"/>
                      <p:cNvSpPr/>
                      <p:nvPr/>
                    </p:nvSpPr>
                    <p:spPr>
                      <a:xfrm>
                        <a:off x="2529893" y="1789149"/>
                        <a:ext cx="45719" cy="426954"/>
                      </a:xfrm>
                      <a:prstGeom prst="round1Rect">
                        <a:avLst/>
                      </a:prstGeom>
                      <a:solidFill>
                        <a:srgbClr val="70AD47">
                          <a:lumMod val="75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925" name="1 つの角を丸めた四角形 1821"/>
                      <p:cNvSpPr/>
                      <p:nvPr/>
                    </p:nvSpPr>
                    <p:spPr>
                      <a:xfrm rot="20830602">
                        <a:off x="2382001" y="1769937"/>
                        <a:ext cx="45719" cy="538156"/>
                      </a:xfrm>
                      <a:prstGeom prst="round1Rect">
                        <a:avLst/>
                      </a:prstGeom>
                      <a:solidFill>
                        <a:srgbClr val="E7E6E6">
                          <a:lumMod val="25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926" name="五角形 1925"/>
                      <p:cNvSpPr/>
                      <p:nvPr/>
                    </p:nvSpPr>
                    <p:spPr>
                      <a:xfrm>
                        <a:off x="2446731" y="1896957"/>
                        <a:ext cx="61489" cy="213477"/>
                      </a:xfrm>
                      <a:prstGeom prst="pentagon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927" name="五角形 1926"/>
                      <p:cNvSpPr/>
                      <p:nvPr/>
                    </p:nvSpPr>
                    <p:spPr>
                      <a:xfrm rot="1576071">
                        <a:off x="2586481" y="1872699"/>
                        <a:ext cx="61489" cy="213477"/>
                      </a:xfrm>
                      <a:prstGeom prst="pentagon">
                        <a:avLst/>
                      </a:prstGeom>
                      <a:solidFill>
                        <a:srgbClr val="C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928" name="台形 1927"/>
                      <p:cNvSpPr/>
                      <p:nvPr/>
                    </p:nvSpPr>
                    <p:spPr>
                      <a:xfrm rot="10800000">
                        <a:off x="2340698" y="2030364"/>
                        <a:ext cx="295346" cy="304803"/>
                      </a:xfrm>
                      <a:prstGeom prst="trapezoid">
                        <a:avLst>
                          <a:gd name="adj" fmla="val 13315"/>
                        </a:avLst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929" name="台形 1928"/>
                      <p:cNvSpPr/>
                      <p:nvPr/>
                    </p:nvSpPr>
                    <p:spPr>
                      <a:xfrm rot="10800000">
                        <a:off x="2383560" y="2030363"/>
                        <a:ext cx="209754" cy="304803"/>
                      </a:xfrm>
                      <a:prstGeom prst="trapezoid">
                        <a:avLst>
                          <a:gd name="adj" fmla="val 13315"/>
                        </a:avLst>
                      </a:prstGeom>
                      <a:solidFill>
                        <a:srgbClr val="ED7D31">
                          <a:lumMod val="75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grpSp>
                  <p:nvGrpSpPr>
                    <p:cNvPr id="1906" name="グループ化 1905"/>
                    <p:cNvGrpSpPr/>
                    <p:nvPr/>
                  </p:nvGrpSpPr>
                  <p:grpSpPr>
                    <a:xfrm>
                      <a:off x="592932" y="2814321"/>
                      <a:ext cx="2433742" cy="590820"/>
                      <a:chOff x="592932" y="2814321"/>
                      <a:chExt cx="2433742" cy="590820"/>
                    </a:xfrm>
                  </p:grpSpPr>
                  <p:sp>
                    <p:nvSpPr>
                      <p:cNvPr id="1917" name="正方形/長方形 4"/>
                      <p:cNvSpPr/>
                      <p:nvPr/>
                    </p:nvSpPr>
                    <p:spPr>
                      <a:xfrm>
                        <a:off x="904621" y="2859906"/>
                        <a:ext cx="2051251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" lastClr="FFFFFF">
                          <a:lumMod val="7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918" name="正方形/長方形 4"/>
                      <p:cNvSpPr/>
                      <p:nvPr/>
                    </p:nvSpPr>
                    <p:spPr>
                      <a:xfrm>
                        <a:off x="974672" y="2859906"/>
                        <a:ext cx="1905054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Text" lastClr="000000">
                          <a:lumMod val="85000"/>
                          <a:lumOff val="1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919" name="正方形/長方形 1918"/>
                      <p:cNvSpPr/>
                      <p:nvPr/>
                    </p:nvSpPr>
                    <p:spPr>
                      <a:xfrm>
                        <a:off x="904621" y="2859906"/>
                        <a:ext cx="2051251" cy="59552"/>
                      </a:xfrm>
                      <a:prstGeom prst="rect">
                        <a:avLst/>
                      </a:prstGeom>
                      <a:solidFill>
                        <a:srgbClr val="000000">
                          <a:alpha val="50196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920" name="正方形/長方形 4"/>
                      <p:cNvSpPr/>
                      <p:nvPr/>
                    </p:nvSpPr>
                    <p:spPr>
                      <a:xfrm>
                        <a:off x="728043" y="2859906"/>
                        <a:ext cx="174880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Text" lastClr="000000">
                          <a:lumMod val="65000"/>
                          <a:lumOff val="3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921" name="正方形/長方形 1920"/>
                      <p:cNvSpPr/>
                      <p:nvPr/>
                    </p:nvSpPr>
                    <p:spPr>
                      <a:xfrm>
                        <a:off x="642938" y="2814321"/>
                        <a:ext cx="2383736" cy="55702"/>
                      </a:xfrm>
                      <a:prstGeom prst="rect">
                        <a:avLst/>
                      </a:prstGeom>
                      <a:solidFill>
                        <a:sysClr val="window" lastClr="FFFFFF">
                          <a:lumMod val="50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922" name="正方形/長方形 4"/>
                      <p:cNvSpPr/>
                      <p:nvPr/>
                    </p:nvSpPr>
                    <p:spPr>
                      <a:xfrm>
                        <a:off x="2661613" y="2873140"/>
                        <a:ext cx="218113" cy="532001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923" name="正方形/長方形 1922"/>
                      <p:cNvSpPr/>
                      <p:nvPr/>
                    </p:nvSpPr>
                    <p:spPr>
                      <a:xfrm>
                        <a:off x="592932" y="2814321"/>
                        <a:ext cx="341281" cy="55017"/>
                      </a:xfrm>
                      <a:prstGeom prst="rect">
                        <a:avLst/>
                      </a:prstGeom>
                      <a:solidFill>
                        <a:srgbClr val="E7E6E6">
                          <a:lumMod val="25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grpSp>
                  <p:nvGrpSpPr>
                    <p:cNvPr id="1907" name="グループ化 1906"/>
                    <p:cNvGrpSpPr/>
                    <p:nvPr/>
                  </p:nvGrpSpPr>
                  <p:grpSpPr>
                    <a:xfrm flipV="1">
                      <a:off x="1323639" y="2514531"/>
                      <a:ext cx="276746" cy="255397"/>
                      <a:chOff x="2461842" y="3302144"/>
                      <a:chExt cx="276746" cy="255397"/>
                    </a:xfr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</p:grpSpPr>
                  <p:sp>
                    <p:nvSpPr>
                      <p:cNvPr id="1915" name="平行四辺形 1914"/>
                      <p:cNvSpPr/>
                      <p:nvPr/>
                    </p:nvSpPr>
                    <p:spPr>
                      <a:xfrm>
                        <a:off x="2461842" y="3302144"/>
                        <a:ext cx="249550" cy="255397"/>
                      </a:xfrm>
                      <a:prstGeom prst="parallelogram">
                        <a:avLst>
                          <a:gd name="adj" fmla="val 15901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916" name="平行四辺形 1915"/>
                      <p:cNvSpPr/>
                      <p:nvPr/>
                    </p:nvSpPr>
                    <p:spPr>
                      <a:xfrm>
                        <a:off x="2489038" y="3302144"/>
                        <a:ext cx="249550" cy="255397"/>
                      </a:xfrm>
                      <a:prstGeom prst="parallelogram">
                        <a:avLst>
                          <a:gd name="adj" fmla="val 15901"/>
                        </a:avLst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1908" name="正方形/長方形 1907"/>
                    <p:cNvSpPr/>
                    <p:nvPr/>
                  </p:nvSpPr>
                  <p:spPr>
                    <a:xfrm>
                      <a:off x="748720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909" name="正方形/長方形 1908"/>
                    <p:cNvSpPr/>
                    <p:nvPr/>
                  </p:nvSpPr>
                  <p:spPr>
                    <a:xfrm>
                      <a:off x="820157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910" name="正方形/長方形 1909"/>
                    <p:cNvSpPr/>
                    <p:nvPr/>
                  </p:nvSpPr>
                  <p:spPr>
                    <a:xfrm>
                      <a:off x="883218" y="1874667"/>
                      <a:ext cx="1136082" cy="69431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00B0F0"/>
                        </a:gs>
                        <a:gs pos="74000">
                          <a:srgbClr val="5B9BD5">
                            <a:lumMod val="45000"/>
                            <a:lumOff val="55000"/>
                          </a:srgbClr>
                        </a:gs>
                        <a:gs pos="83000">
                          <a:srgbClr val="5B9BD5">
                            <a:lumMod val="45000"/>
                            <a:lumOff val="55000"/>
                          </a:srgbClr>
                        </a:gs>
                        <a:gs pos="100000">
                          <a:srgbClr val="5B9BD5">
                            <a:lumMod val="30000"/>
                            <a:lumOff val="70000"/>
                          </a:srgbClr>
                        </a:gs>
                      </a:gsLst>
                      <a:lin ang="18900000" scaled="1"/>
                      <a:tileRect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grpSp>
                  <p:nvGrpSpPr>
                    <p:cNvPr id="1911" name="グループ化 1910"/>
                    <p:cNvGrpSpPr/>
                    <p:nvPr/>
                  </p:nvGrpSpPr>
                  <p:grpSpPr>
                    <a:xfrm>
                      <a:off x="1216337" y="2738636"/>
                      <a:ext cx="476526" cy="76877"/>
                      <a:chOff x="1961514" y="3430036"/>
                      <a:chExt cx="799375" cy="127504"/>
                    </a:xfr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</p:grpSpPr>
                  <p:sp>
                    <p:nvSpPr>
                      <p:cNvPr id="1913" name="四角形: 上の 2 つの角を丸める 1912"/>
                      <p:cNvSpPr/>
                      <p:nvPr/>
                    </p:nvSpPr>
                    <p:spPr>
                      <a:xfrm>
                        <a:off x="1961514" y="3430036"/>
                        <a:ext cx="637717" cy="127504"/>
                      </a:xfrm>
                      <a:prstGeom prst="round2SameRect">
                        <a:avLst>
                          <a:gd name="adj1" fmla="val 38877"/>
                          <a:gd name="adj2" fmla="val 0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914" name="四角形: 上の 2 つの角を丸める 1913"/>
                      <p:cNvSpPr/>
                      <p:nvPr/>
                    </p:nvSpPr>
                    <p:spPr>
                      <a:xfrm>
                        <a:off x="2123172" y="3430036"/>
                        <a:ext cx="637717" cy="127504"/>
                      </a:xfrm>
                      <a:prstGeom prst="round2SameRect">
                        <a:avLst>
                          <a:gd name="adj1" fmla="val 38877"/>
                          <a:gd name="adj2" fmla="val 0"/>
                        </a:avLst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1912" name="正方形/長方形 1911"/>
                    <p:cNvSpPr/>
                    <p:nvPr/>
                  </p:nvSpPr>
                  <p:spPr>
                    <a:xfrm>
                      <a:off x="1444115" y="2762491"/>
                      <a:ext cx="1032659" cy="48822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</p:grpSp>
        </p:grpSp>
        <p:grpSp>
          <p:nvGrpSpPr>
            <p:cNvPr id="1075" name="グループ化 1074"/>
            <p:cNvGrpSpPr/>
            <p:nvPr/>
          </p:nvGrpSpPr>
          <p:grpSpPr>
            <a:xfrm>
              <a:off x="7826349" y="-341629"/>
              <a:ext cx="1310144" cy="1802625"/>
              <a:chOff x="2685513" y="-172585"/>
              <a:chExt cx="1310144" cy="1802625"/>
            </a:xfrm>
          </p:grpSpPr>
          <p:sp>
            <p:nvSpPr>
              <p:cNvPr id="1076" name="片側の 2 つの角を丸めた四角形 1153"/>
              <p:cNvSpPr/>
              <p:nvPr/>
            </p:nvSpPr>
            <p:spPr>
              <a:xfrm rot="10800000">
                <a:off x="3267369" y="922933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77" name="グループ化 1076"/>
              <p:cNvGrpSpPr/>
              <p:nvPr/>
            </p:nvGrpSpPr>
            <p:grpSpPr>
              <a:xfrm>
                <a:off x="2685513" y="-172585"/>
                <a:ext cx="1310144" cy="1802625"/>
                <a:chOff x="3332813" y="5421207"/>
                <a:chExt cx="1310144" cy="1802625"/>
              </a:xfrm>
            </p:grpSpPr>
            <p:grpSp>
              <p:nvGrpSpPr>
                <p:cNvPr id="1084" name="グループ化 1083"/>
                <p:cNvGrpSpPr/>
                <p:nvPr/>
              </p:nvGrpSpPr>
              <p:grpSpPr>
                <a:xfrm>
                  <a:off x="3332813" y="5421207"/>
                  <a:ext cx="1310144" cy="292631"/>
                  <a:chOff x="4264808" y="5447489"/>
                  <a:chExt cx="1310144" cy="292631"/>
                </a:xfrm>
              </p:grpSpPr>
              <p:sp>
                <p:nvSpPr>
                  <p:cNvPr id="1089" name="フリーフォーム: 図形 1088"/>
                  <p:cNvSpPr/>
                  <p:nvPr/>
                </p:nvSpPr>
                <p:spPr>
                  <a:xfrm rot="5400000">
                    <a:off x="5278243" y="5443411"/>
                    <a:ext cx="292631" cy="300787"/>
                  </a:xfrm>
                  <a:custGeom>
                    <a:avLst/>
                    <a:gdLst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90079 w 292631"/>
                      <a:gd name="connsiteY18" fmla="*/ 211537 h 300787"/>
                      <a:gd name="connsiteX19" fmla="*/ 70150 w 292631"/>
                      <a:gd name="connsiteY19" fmla="*/ 216877 h 300787"/>
                      <a:gd name="connsiteX20" fmla="*/ 35459 w 292631"/>
                      <a:gd name="connsiteY20" fmla="*/ 196849 h 300787"/>
                      <a:gd name="connsiteX21" fmla="*/ 33955 w 292631"/>
                      <a:gd name="connsiteY21" fmla="*/ 191238 h 300787"/>
                      <a:gd name="connsiteX22" fmla="*/ 36785 w 292631"/>
                      <a:gd name="connsiteY22" fmla="*/ 169744 h 300787"/>
                      <a:gd name="connsiteX23" fmla="*/ 53983 w 292631"/>
                      <a:gd name="connsiteY23" fmla="*/ 156547 h 300787"/>
                      <a:gd name="connsiteX24" fmla="*/ 52581 w 292631"/>
                      <a:gd name="connsiteY24" fmla="*/ 156923 h 300787"/>
                      <a:gd name="connsiteX25" fmla="*/ 19670 w 292631"/>
                      <a:gd name="connsiteY25" fmla="*/ 137922 h 300787"/>
                      <a:gd name="connsiteX26" fmla="*/ 17414 w 292631"/>
                      <a:gd name="connsiteY26" fmla="*/ 129504 h 300787"/>
                      <a:gd name="connsiteX27" fmla="*/ 20099 w 292631"/>
                      <a:gd name="connsiteY27" fmla="*/ 109113 h 300787"/>
                      <a:gd name="connsiteX28" fmla="*/ 36415 w 292631"/>
                      <a:gd name="connsiteY28" fmla="*/ 96593 h 300787"/>
                      <a:gd name="connsiteX29" fmla="*/ 35013 w 292631"/>
                      <a:gd name="connsiteY29" fmla="*/ 96969 h 300787"/>
                      <a:gd name="connsiteX30" fmla="*/ 3880 w 292631"/>
                      <a:gd name="connsiteY30" fmla="*/ 78994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70150 w 292631"/>
                      <a:gd name="connsiteY18" fmla="*/ 216877 h 300787"/>
                      <a:gd name="connsiteX19" fmla="*/ 35459 w 292631"/>
                      <a:gd name="connsiteY19" fmla="*/ 196849 h 300787"/>
                      <a:gd name="connsiteX20" fmla="*/ 33955 w 292631"/>
                      <a:gd name="connsiteY20" fmla="*/ 191238 h 300787"/>
                      <a:gd name="connsiteX21" fmla="*/ 36785 w 292631"/>
                      <a:gd name="connsiteY21" fmla="*/ 169744 h 300787"/>
                      <a:gd name="connsiteX22" fmla="*/ 53983 w 292631"/>
                      <a:gd name="connsiteY22" fmla="*/ 156547 h 300787"/>
                      <a:gd name="connsiteX23" fmla="*/ 52581 w 292631"/>
                      <a:gd name="connsiteY23" fmla="*/ 156923 h 300787"/>
                      <a:gd name="connsiteX24" fmla="*/ 19670 w 292631"/>
                      <a:gd name="connsiteY24" fmla="*/ 137922 h 300787"/>
                      <a:gd name="connsiteX25" fmla="*/ 17414 w 292631"/>
                      <a:gd name="connsiteY25" fmla="*/ 129504 h 300787"/>
                      <a:gd name="connsiteX26" fmla="*/ 20099 w 292631"/>
                      <a:gd name="connsiteY26" fmla="*/ 109113 h 300787"/>
                      <a:gd name="connsiteX27" fmla="*/ 36415 w 292631"/>
                      <a:gd name="connsiteY27" fmla="*/ 96593 h 300787"/>
                      <a:gd name="connsiteX28" fmla="*/ 35013 w 292631"/>
                      <a:gd name="connsiteY28" fmla="*/ 96969 h 300787"/>
                      <a:gd name="connsiteX29" fmla="*/ 3880 w 292631"/>
                      <a:gd name="connsiteY29" fmla="*/ 78994 h 300787"/>
                      <a:gd name="connsiteX30" fmla="*/ 872 w 292631"/>
                      <a:gd name="connsiteY30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52581 w 292631"/>
                      <a:gd name="connsiteY22" fmla="*/ 156923 h 300787"/>
                      <a:gd name="connsiteX23" fmla="*/ 19670 w 292631"/>
                      <a:gd name="connsiteY23" fmla="*/ 137922 h 300787"/>
                      <a:gd name="connsiteX24" fmla="*/ 17414 w 292631"/>
                      <a:gd name="connsiteY24" fmla="*/ 129504 h 300787"/>
                      <a:gd name="connsiteX25" fmla="*/ 20099 w 292631"/>
                      <a:gd name="connsiteY25" fmla="*/ 109113 h 300787"/>
                      <a:gd name="connsiteX26" fmla="*/ 36415 w 292631"/>
                      <a:gd name="connsiteY26" fmla="*/ 96593 h 300787"/>
                      <a:gd name="connsiteX27" fmla="*/ 35013 w 292631"/>
                      <a:gd name="connsiteY27" fmla="*/ 96969 h 300787"/>
                      <a:gd name="connsiteX28" fmla="*/ 3880 w 292631"/>
                      <a:gd name="connsiteY28" fmla="*/ 78994 h 300787"/>
                      <a:gd name="connsiteX29" fmla="*/ 872 w 292631"/>
                      <a:gd name="connsiteY29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5013 w 292631"/>
                      <a:gd name="connsiteY26" fmla="*/ 96969 h 300787"/>
                      <a:gd name="connsiteX27" fmla="*/ 3880 w 292631"/>
                      <a:gd name="connsiteY27" fmla="*/ 78994 h 300787"/>
                      <a:gd name="connsiteX28" fmla="*/ 872 w 292631"/>
                      <a:gd name="connsiteY28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880 w 292631"/>
                      <a:gd name="connsiteY26" fmla="*/ 78994 h 300787"/>
                      <a:gd name="connsiteX27" fmla="*/ 872 w 292631"/>
                      <a:gd name="connsiteY27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41721 w 292631"/>
                      <a:gd name="connsiteY3" fmla="*/ 3714 h 300787"/>
                      <a:gd name="connsiteX4" fmla="*/ 274257 w 292631"/>
                      <a:gd name="connsiteY4" fmla="*/ 80235 h 300787"/>
                      <a:gd name="connsiteX5" fmla="*/ 288917 w 292631"/>
                      <a:gd name="connsiteY5" fmla="*/ 134949 h 300787"/>
                      <a:gd name="connsiteX6" fmla="*/ 250883 w 292631"/>
                      <a:gd name="connsiteY6" fmla="*/ 248370 h 300787"/>
                      <a:gd name="connsiteX7" fmla="*/ 203439 w 292631"/>
                      <a:gd name="connsiteY7" fmla="*/ 281409 h 300787"/>
                      <a:gd name="connsiteX8" fmla="*/ 199994 w 292631"/>
                      <a:gd name="connsiteY8" fmla="*/ 289726 h 300787"/>
                      <a:gd name="connsiteX9" fmla="*/ 173290 w 292631"/>
                      <a:gd name="connsiteY9" fmla="*/ 300787 h 300787"/>
                      <a:gd name="connsiteX10" fmla="*/ 146586 w 292631"/>
                      <a:gd name="connsiteY10" fmla="*/ 289726 h 300787"/>
                      <a:gd name="connsiteX11" fmla="*/ 135898 w 292631"/>
                      <a:gd name="connsiteY11" fmla="*/ 263923 h 300787"/>
                      <a:gd name="connsiteX12" fmla="*/ 86316 w 292631"/>
                      <a:gd name="connsiteY12" fmla="*/ 277208 h 300787"/>
                      <a:gd name="connsiteX13" fmla="*/ 51625 w 292631"/>
                      <a:gd name="connsiteY13" fmla="*/ 257180 h 300787"/>
                      <a:gd name="connsiteX14" fmla="*/ 50121 w 292631"/>
                      <a:gd name="connsiteY14" fmla="*/ 251569 h 300787"/>
                      <a:gd name="connsiteX15" fmla="*/ 70150 w 292631"/>
                      <a:gd name="connsiteY15" fmla="*/ 216878 h 300787"/>
                      <a:gd name="connsiteX16" fmla="*/ 70150 w 292631"/>
                      <a:gd name="connsiteY16" fmla="*/ 216877 h 300787"/>
                      <a:gd name="connsiteX17" fmla="*/ 35459 w 292631"/>
                      <a:gd name="connsiteY17" fmla="*/ 196849 h 300787"/>
                      <a:gd name="connsiteX18" fmla="*/ 33955 w 292631"/>
                      <a:gd name="connsiteY18" fmla="*/ 191238 h 300787"/>
                      <a:gd name="connsiteX19" fmla="*/ 36785 w 292631"/>
                      <a:gd name="connsiteY19" fmla="*/ 169744 h 300787"/>
                      <a:gd name="connsiteX20" fmla="*/ 53983 w 292631"/>
                      <a:gd name="connsiteY20" fmla="*/ 156547 h 300787"/>
                      <a:gd name="connsiteX21" fmla="*/ 19670 w 292631"/>
                      <a:gd name="connsiteY21" fmla="*/ 137922 h 300787"/>
                      <a:gd name="connsiteX22" fmla="*/ 17414 w 292631"/>
                      <a:gd name="connsiteY22" fmla="*/ 129504 h 300787"/>
                      <a:gd name="connsiteX23" fmla="*/ 20099 w 292631"/>
                      <a:gd name="connsiteY23" fmla="*/ 109113 h 300787"/>
                      <a:gd name="connsiteX24" fmla="*/ 36415 w 292631"/>
                      <a:gd name="connsiteY24" fmla="*/ 96593 h 300787"/>
                      <a:gd name="connsiteX25" fmla="*/ 3880 w 292631"/>
                      <a:gd name="connsiteY25" fmla="*/ 78994 h 300787"/>
                      <a:gd name="connsiteX26" fmla="*/ 872 w 292631"/>
                      <a:gd name="connsiteY26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41721 w 292631"/>
                      <a:gd name="connsiteY2" fmla="*/ 3714 h 300787"/>
                      <a:gd name="connsiteX3" fmla="*/ 274257 w 292631"/>
                      <a:gd name="connsiteY3" fmla="*/ 80235 h 300787"/>
                      <a:gd name="connsiteX4" fmla="*/ 288917 w 292631"/>
                      <a:gd name="connsiteY4" fmla="*/ 134949 h 300787"/>
                      <a:gd name="connsiteX5" fmla="*/ 250883 w 292631"/>
                      <a:gd name="connsiteY5" fmla="*/ 248370 h 300787"/>
                      <a:gd name="connsiteX6" fmla="*/ 203439 w 292631"/>
                      <a:gd name="connsiteY6" fmla="*/ 281409 h 300787"/>
                      <a:gd name="connsiteX7" fmla="*/ 199994 w 292631"/>
                      <a:gd name="connsiteY7" fmla="*/ 289726 h 300787"/>
                      <a:gd name="connsiteX8" fmla="*/ 173290 w 292631"/>
                      <a:gd name="connsiteY8" fmla="*/ 300787 h 300787"/>
                      <a:gd name="connsiteX9" fmla="*/ 146586 w 292631"/>
                      <a:gd name="connsiteY9" fmla="*/ 289726 h 300787"/>
                      <a:gd name="connsiteX10" fmla="*/ 135898 w 292631"/>
                      <a:gd name="connsiteY10" fmla="*/ 263923 h 300787"/>
                      <a:gd name="connsiteX11" fmla="*/ 86316 w 292631"/>
                      <a:gd name="connsiteY11" fmla="*/ 277208 h 300787"/>
                      <a:gd name="connsiteX12" fmla="*/ 51625 w 292631"/>
                      <a:gd name="connsiteY12" fmla="*/ 257180 h 300787"/>
                      <a:gd name="connsiteX13" fmla="*/ 50121 w 292631"/>
                      <a:gd name="connsiteY13" fmla="*/ 251569 h 300787"/>
                      <a:gd name="connsiteX14" fmla="*/ 70150 w 292631"/>
                      <a:gd name="connsiteY14" fmla="*/ 216878 h 300787"/>
                      <a:gd name="connsiteX15" fmla="*/ 70150 w 292631"/>
                      <a:gd name="connsiteY15" fmla="*/ 216877 h 300787"/>
                      <a:gd name="connsiteX16" fmla="*/ 35459 w 292631"/>
                      <a:gd name="connsiteY16" fmla="*/ 196849 h 300787"/>
                      <a:gd name="connsiteX17" fmla="*/ 33955 w 292631"/>
                      <a:gd name="connsiteY17" fmla="*/ 191238 h 300787"/>
                      <a:gd name="connsiteX18" fmla="*/ 36785 w 292631"/>
                      <a:gd name="connsiteY18" fmla="*/ 169744 h 300787"/>
                      <a:gd name="connsiteX19" fmla="*/ 53983 w 292631"/>
                      <a:gd name="connsiteY19" fmla="*/ 156547 h 300787"/>
                      <a:gd name="connsiteX20" fmla="*/ 19670 w 292631"/>
                      <a:gd name="connsiteY20" fmla="*/ 137922 h 300787"/>
                      <a:gd name="connsiteX21" fmla="*/ 17414 w 292631"/>
                      <a:gd name="connsiteY21" fmla="*/ 129504 h 300787"/>
                      <a:gd name="connsiteX22" fmla="*/ 20099 w 292631"/>
                      <a:gd name="connsiteY22" fmla="*/ 109113 h 300787"/>
                      <a:gd name="connsiteX23" fmla="*/ 36415 w 292631"/>
                      <a:gd name="connsiteY23" fmla="*/ 96593 h 300787"/>
                      <a:gd name="connsiteX24" fmla="*/ 3880 w 292631"/>
                      <a:gd name="connsiteY24" fmla="*/ 78994 h 300787"/>
                      <a:gd name="connsiteX25" fmla="*/ 872 w 292631"/>
                      <a:gd name="connsiteY25" fmla="*/ 67771 h 300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92631" h="300787">
                        <a:moveTo>
                          <a:pt x="872" y="67771"/>
                        </a:moveTo>
                        <a:cubicBezTo>
                          <a:pt x="-2761" y="54210"/>
                          <a:pt x="5286" y="40272"/>
                          <a:pt x="18847" y="36638"/>
                        </a:cubicBezTo>
                        <a:lnTo>
                          <a:pt x="141721" y="3714"/>
                        </a:lnTo>
                        <a:cubicBezTo>
                          <a:pt x="199450" y="-11754"/>
                          <a:pt x="258788" y="22505"/>
                          <a:pt x="274257" y="80235"/>
                        </a:cubicBezTo>
                        <a:lnTo>
                          <a:pt x="288917" y="134949"/>
                        </a:lnTo>
                        <a:cubicBezTo>
                          <a:pt x="300518" y="178247"/>
                          <a:pt x="284148" y="222449"/>
                          <a:pt x="250883" y="248370"/>
                        </a:cubicBezTo>
                        <a:lnTo>
                          <a:pt x="203439" y="281409"/>
                        </a:lnTo>
                        <a:lnTo>
                          <a:pt x="199994" y="289726"/>
                        </a:lnTo>
                        <a:cubicBezTo>
                          <a:pt x="193160" y="296560"/>
                          <a:pt x="183719" y="300787"/>
                          <a:pt x="173290" y="300787"/>
                        </a:cubicBezTo>
                        <a:cubicBezTo>
                          <a:pt x="162862" y="300787"/>
                          <a:pt x="153421" y="296560"/>
                          <a:pt x="146586" y="289726"/>
                        </a:cubicBezTo>
                        <a:lnTo>
                          <a:pt x="135898" y="263923"/>
                        </a:lnTo>
                        <a:lnTo>
                          <a:pt x="86316" y="277208"/>
                        </a:lnTo>
                        <a:cubicBezTo>
                          <a:pt x="71206" y="281257"/>
                          <a:pt x="55673" y="272290"/>
                          <a:pt x="51625" y="257180"/>
                        </a:cubicBezTo>
                        <a:lnTo>
                          <a:pt x="50121" y="251569"/>
                        </a:lnTo>
                        <a:cubicBezTo>
                          <a:pt x="46073" y="236459"/>
                          <a:pt x="55040" y="220926"/>
                          <a:pt x="70150" y="216878"/>
                        </a:cubicBezTo>
                        <a:lnTo>
                          <a:pt x="70150" y="216877"/>
                        </a:lnTo>
                        <a:cubicBezTo>
                          <a:pt x="55040" y="220926"/>
                          <a:pt x="39507" y="211959"/>
                          <a:pt x="35459" y="196849"/>
                        </a:cubicBezTo>
                        <a:lnTo>
                          <a:pt x="33955" y="191238"/>
                        </a:lnTo>
                        <a:cubicBezTo>
                          <a:pt x="31931" y="183683"/>
                          <a:pt x="33161" y="176022"/>
                          <a:pt x="36785" y="169744"/>
                        </a:cubicBezTo>
                        <a:lnTo>
                          <a:pt x="53983" y="156547"/>
                        </a:lnTo>
                        <a:lnTo>
                          <a:pt x="19670" y="137922"/>
                        </a:lnTo>
                        <a:lnTo>
                          <a:pt x="17414" y="129504"/>
                        </a:lnTo>
                        <a:cubicBezTo>
                          <a:pt x="15494" y="122336"/>
                          <a:pt x="16660" y="115068"/>
                          <a:pt x="20099" y="109113"/>
                        </a:cubicBezTo>
                        <a:lnTo>
                          <a:pt x="36415" y="96593"/>
                        </a:lnTo>
                        <a:lnTo>
                          <a:pt x="3880" y="78994"/>
                        </a:lnTo>
                        <a:lnTo>
                          <a:pt x="872" y="67771"/>
                        </a:lnTo>
                        <a:close/>
                      </a:path>
                    </a:pathLst>
                  </a:custGeom>
                  <a:solidFill>
                    <a:srgbClr val="FFDCB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0" name="フリーフォーム: 図形 1089"/>
                  <p:cNvSpPr/>
                  <p:nvPr/>
                </p:nvSpPr>
                <p:spPr>
                  <a:xfrm rot="16200000" flipH="1">
                    <a:off x="4268886" y="5443411"/>
                    <a:ext cx="292631" cy="300787"/>
                  </a:xfrm>
                  <a:custGeom>
                    <a:avLst/>
                    <a:gdLst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90079 w 292631"/>
                      <a:gd name="connsiteY18" fmla="*/ 211537 h 300787"/>
                      <a:gd name="connsiteX19" fmla="*/ 70150 w 292631"/>
                      <a:gd name="connsiteY19" fmla="*/ 216877 h 300787"/>
                      <a:gd name="connsiteX20" fmla="*/ 35459 w 292631"/>
                      <a:gd name="connsiteY20" fmla="*/ 196849 h 300787"/>
                      <a:gd name="connsiteX21" fmla="*/ 33955 w 292631"/>
                      <a:gd name="connsiteY21" fmla="*/ 191238 h 300787"/>
                      <a:gd name="connsiteX22" fmla="*/ 36785 w 292631"/>
                      <a:gd name="connsiteY22" fmla="*/ 169744 h 300787"/>
                      <a:gd name="connsiteX23" fmla="*/ 53983 w 292631"/>
                      <a:gd name="connsiteY23" fmla="*/ 156547 h 300787"/>
                      <a:gd name="connsiteX24" fmla="*/ 52581 w 292631"/>
                      <a:gd name="connsiteY24" fmla="*/ 156923 h 300787"/>
                      <a:gd name="connsiteX25" fmla="*/ 19670 w 292631"/>
                      <a:gd name="connsiteY25" fmla="*/ 137922 h 300787"/>
                      <a:gd name="connsiteX26" fmla="*/ 17414 w 292631"/>
                      <a:gd name="connsiteY26" fmla="*/ 129504 h 300787"/>
                      <a:gd name="connsiteX27" fmla="*/ 20099 w 292631"/>
                      <a:gd name="connsiteY27" fmla="*/ 109113 h 300787"/>
                      <a:gd name="connsiteX28" fmla="*/ 36415 w 292631"/>
                      <a:gd name="connsiteY28" fmla="*/ 96593 h 300787"/>
                      <a:gd name="connsiteX29" fmla="*/ 35013 w 292631"/>
                      <a:gd name="connsiteY29" fmla="*/ 96969 h 300787"/>
                      <a:gd name="connsiteX30" fmla="*/ 3880 w 292631"/>
                      <a:gd name="connsiteY30" fmla="*/ 78994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70150 w 292631"/>
                      <a:gd name="connsiteY18" fmla="*/ 216877 h 300787"/>
                      <a:gd name="connsiteX19" fmla="*/ 35459 w 292631"/>
                      <a:gd name="connsiteY19" fmla="*/ 196849 h 300787"/>
                      <a:gd name="connsiteX20" fmla="*/ 33955 w 292631"/>
                      <a:gd name="connsiteY20" fmla="*/ 191238 h 300787"/>
                      <a:gd name="connsiteX21" fmla="*/ 36785 w 292631"/>
                      <a:gd name="connsiteY21" fmla="*/ 169744 h 300787"/>
                      <a:gd name="connsiteX22" fmla="*/ 53983 w 292631"/>
                      <a:gd name="connsiteY22" fmla="*/ 156547 h 300787"/>
                      <a:gd name="connsiteX23" fmla="*/ 52581 w 292631"/>
                      <a:gd name="connsiteY23" fmla="*/ 156923 h 300787"/>
                      <a:gd name="connsiteX24" fmla="*/ 19670 w 292631"/>
                      <a:gd name="connsiteY24" fmla="*/ 137922 h 300787"/>
                      <a:gd name="connsiteX25" fmla="*/ 17414 w 292631"/>
                      <a:gd name="connsiteY25" fmla="*/ 129504 h 300787"/>
                      <a:gd name="connsiteX26" fmla="*/ 20099 w 292631"/>
                      <a:gd name="connsiteY26" fmla="*/ 109113 h 300787"/>
                      <a:gd name="connsiteX27" fmla="*/ 36415 w 292631"/>
                      <a:gd name="connsiteY27" fmla="*/ 96593 h 300787"/>
                      <a:gd name="connsiteX28" fmla="*/ 35013 w 292631"/>
                      <a:gd name="connsiteY28" fmla="*/ 96969 h 300787"/>
                      <a:gd name="connsiteX29" fmla="*/ 3880 w 292631"/>
                      <a:gd name="connsiteY29" fmla="*/ 78994 h 300787"/>
                      <a:gd name="connsiteX30" fmla="*/ 872 w 292631"/>
                      <a:gd name="connsiteY30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52581 w 292631"/>
                      <a:gd name="connsiteY22" fmla="*/ 156923 h 300787"/>
                      <a:gd name="connsiteX23" fmla="*/ 19670 w 292631"/>
                      <a:gd name="connsiteY23" fmla="*/ 137922 h 300787"/>
                      <a:gd name="connsiteX24" fmla="*/ 17414 w 292631"/>
                      <a:gd name="connsiteY24" fmla="*/ 129504 h 300787"/>
                      <a:gd name="connsiteX25" fmla="*/ 20099 w 292631"/>
                      <a:gd name="connsiteY25" fmla="*/ 109113 h 300787"/>
                      <a:gd name="connsiteX26" fmla="*/ 36415 w 292631"/>
                      <a:gd name="connsiteY26" fmla="*/ 96593 h 300787"/>
                      <a:gd name="connsiteX27" fmla="*/ 35013 w 292631"/>
                      <a:gd name="connsiteY27" fmla="*/ 96969 h 300787"/>
                      <a:gd name="connsiteX28" fmla="*/ 3880 w 292631"/>
                      <a:gd name="connsiteY28" fmla="*/ 78994 h 300787"/>
                      <a:gd name="connsiteX29" fmla="*/ 872 w 292631"/>
                      <a:gd name="connsiteY29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5013 w 292631"/>
                      <a:gd name="connsiteY26" fmla="*/ 96969 h 300787"/>
                      <a:gd name="connsiteX27" fmla="*/ 3880 w 292631"/>
                      <a:gd name="connsiteY27" fmla="*/ 78994 h 300787"/>
                      <a:gd name="connsiteX28" fmla="*/ 872 w 292631"/>
                      <a:gd name="connsiteY28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880 w 292631"/>
                      <a:gd name="connsiteY26" fmla="*/ 78994 h 300787"/>
                      <a:gd name="connsiteX27" fmla="*/ 872 w 292631"/>
                      <a:gd name="connsiteY27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41721 w 292631"/>
                      <a:gd name="connsiteY3" fmla="*/ 3714 h 300787"/>
                      <a:gd name="connsiteX4" fmla="*/ 274257 w 292631"/>
                      <a:gd name="connsiteY4" fmla="*/ 80235 h 300787"/>
                      <a:gd name="connsiteX5" fmla="*/ 288917 w 292631"/>
                      <a:gd name="connsiteY5" fmla="*/ 134949 h 300787"/>
                      <a:gd name="connsiteX6" fmla="*/ 250883 w 292631"/>
                      <a:gd name="connsiteY6" fmla="*/ 248370 h 300787"/>
                      <a:gd name="connsiteX7" fmla="*/ 203439 w 292631"/>
                      <a:gd name="connsiteY7" fmla="*/ 281409 h 300787"/>
                      <a:gd name="connsiteX8" fmla="*/ 199994 w 292631"/>
                      <a:gd name="connsiteY8" fmla="*/ 289726 h 300787"/>
                      <a:gd name="connsiteX9" fmla="*/ 173290 w 292631"/>
                      <a:gd name="connsiteY9" fmla="*/ 300787 h 300787"/>
                      <a:gd name="connsiteX10" fmla="*/ 146586 w 292631"/>
                      <a:gd name="connsiteY10" fmla="*/ 289726 h 300787"/>
                      <a:gd name="connsiteX11" fmla="*/ 135898 w 292631"/>
                      <a:gd name="connsiteY11" fmla="*/ 263923 h 300787"/>
                      <a:gd name="connsiteX12" fmla="*/ 86316 w 292631"/>
                      <a:gd name="connsiteY12" fmla="*/ 277208 h 300787"/>
                      <a:gd name="connsiteX13" fmla="*/ 51625 w 292631"/>
                      <a:gd name="connsiteY13" fmla="*/ 257180 h 300787"/>
                      <a:gd name="connsiteX14" fmla="*/ 50121 w 292631"/>
                      <a:gd name="connsiteY14" fmla="*/ 251569 h 300787"/>
                      <a:gd name="connsiteX15" fmla="*/ 70150 w 292631"/>
                      <a:gd name="connsiteY15" fmla="*/ 216878 h 300787"/>
                      <a:gd name="connsiteX16" fmla="*/ 70150 w 292631"/>
                      <a:gd name="connsiteY16" fmla="*/ 216877 h 300787"/>
                      <a:gd name="connsiteX17" fmla="*/ 35459 w 292631"/>
                      <a:gd name="connsiteY17" fmla="*/ 196849 h 300787"/>
                      <a:gd name="connsiteX18" fmla="*/ 33955 w 292631"/>
                      <a:gd name="connsiteY18" fmla="*/ 191238 h 300787"/>
                      <a:gd name="connsiteX19" fmla="*/ 36785 w 292631"/>
                      <a:gd name="connsiteY19" fmla="*/ 169744 h 300787"/>
                      <a:gd name="connsiteX20" fmla="*/ 53983 w 292631"/>
                      <a:gd name="connsiteY20" fmla="*/ 156547 h 300787"/>
                      <a:gd name="connsiteX21" fmla="*/ 19670 w 292631"/>
                      <a:gd name="connsiteY21" fmla="*/ 137922 h 300787"/>
                      <a:gd name="connsiteX22" fmla="*/ 17414 w 292631"/>
                      <a:gd name="connsiteY22" fmla="*/ 129504 h 300787"/>
                      <a:gd name="connsiteX23" fmla="*/ 20099 w 292631"/>
                      <a:gd name="connsiteY23" fmla="*/ 109113 h 300787"/>
                      <a:gd name="connsiteX24" fmla="*/ 36415 w 292631"/>
                      <a:gd name="connsiteY24" fmla="*/ 96593 h 300787"/>
                      <a:gd name="connsiteX25" fmla="*/ 3880 w 292631"/>
                      <a:gd name="connsiteY25" fmla="*/ 78994 h 300787"/>
                      <a:gd name="connsiteX26" fmla="*/ 872 w 292631"/>
                      <a:gd name="connsiteY26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41721 w 292631"/>
                      <a:gd name="connsiteY2" fmla="*/ 3714 h 300787"/>
                      <a:gd name="connsiteX3" fmla="*/ 274257 w 292631"/>
                      <a:gd name="connsiteY3" fmla="*/ 80235 h 300787"/>
                      <a:gd name="connsiteX4" fmla="*/ 288917 w 292631"/>
                      <a:gd name="connsiteY4" fmla="*/ 134949 h 300787"/>
                      <a:gd name="connsiteX5" fmla="*/ 250883 w 292631"/>
                      <a:gd name="connsiteY5" fmla="*/ 248370 h 300787"/>
                      <a:gd name="connsiteX6" fmla="*/ 203439 w 292631"/>
                      <a:gd name="connsiteY6" fmla="*/ 281409 h 300787"/>
                      <a:gd name="connsiteX7" fmla="*/ 199994 w 292631"/>
                      <a:gd name="connsiteY7" fmla="*/ 289726 h 300787"/>
                      <a:gd name="connsiteX8" fmla="*/ 173290 w 292631"/>
                      <a:gd name="connsiteY8" fmla="*/ 300787 h 300787"/>
                      <a:gd name="connsiteX9" fmla="*/ 146586 w 292631"/>
                      <a:gd name="connsiteY9" fmla="*/ 289726 h 300787"/>
                      <a:gd name="connsiteX10" fmla="*/ 135898 w 292631"/>
                      <a:gd name="connsiteY10" fmla="*/ 263923 h 300787"/>
                      <a:gd name="connsiteX11" fmla="*/ 86316 w 292631"/>
                      <a:gd name="connsiteY11" fmla="*/ 277208 h 300787"/>
                      <a:gd name="connsiteX12" fmla="*/ 51625 w 292631"/>
                      <a:gd name="connsiteY12" fmla="*/ 257180 h 300787"/>
                      <a:gd name="connsiteX13" fmla="*/ 50121 w 292631"/>
                      <a:gd name="connsiteY13" fmla="*/ 251569 h 300787"/>
                      <a:gd name="connsiteX14" fmla="*/ 70150 w 292631"/>
                      <a:gd name="connsiteY14" fmla="*/ 216878 h 300787"/>
                      <a:gd name="connsiteX15" fmla="*/ 70150 w 292631"/>
                      <a:gd name="connsiteY15" fmla="*/ 216877 h 300787"/>
                      <a:gd name="connsiteX16" fmla="*/ 35459 w 292631"/>
                      <a:gd name="connsiteY16" fmla="*/ 196849 h 300787"/>
                      <a:gd name="connsiteX17" fmla="*/ 33955 w 292631"/>
                      <a:gd name="connsiteY17" fmla="*/ 191238 h 300787"/>
                      <a:gd name="connsiteX18" fmla="*/ 36785 w 292631"/>
                      <a:gd name="connsiteY18" fmla="*/ 169744 h 300787"/>
                      <a:gd name="connsiteX19" fmla="*/ 53983 w 292631"/>
                      <a:gd name="connsiteY19" fmla="*/ 156547 h 300787"/>
                      <a:gd name="connsiteX20" fmla="*/ 19670 w 292631"/>
                      <a:gd name="connsiteY20" fmla="*/ 137922 h 300787"/>
                      <a:gd name="connsiteX21" fmla="*/ 17414 w 292631"/>
                      <a:gd name="connsiteY21" fmla="*/ 129504 h 300787"/>
                      <a:gd name="connsiteX22" fmla="*/ 20099 w 292631"/>
                      <a:gd name="connsiteY22" fmla="*/ 109113 h 300787"/>
                      <a:gd name="connsiteX23" fmla="*/ 36415 w 292631"/>
                      <a:gd name="connsiteY23" fmla="*/ 96593 h 300787"/>
                      <a:gd name="connsiteX24" fmla="*/ 3880 w 292631"/>
                      <a:gd name="connsiteY24" fmla="*/ 78994 h 300787"/>
                      <a:gd name="connsiteX25" fmla="*/ 872 w 292631"/>
                      <a:gd name="connsiteY25" fmla="*/ 67771 h 300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92631" h="300787">
                        <a:moveTo>
                          <a:pt x="872" y="67771"/>
                        </a:moveTo>
                        <a:cubicBezTo>
                          <a:pt x="-2761" y="54210"/>
                          <a:pt x="5286" y="40272"/>
                          <a:pt x="18847" y="36638"/>
                        </a:cubicBezTo>
                        <a:lnTo>
                          <a:pt x="141721" y="3714"/>
                        </a:lnTo>
                        <a:cubicBezTo>
                          <a:pt x="199450" y="-11754"/>
                          <a:pt x="258788" y="22505"/>
                          <a:pt x="274257" y="80235"/>
                        </a:cubicBezTo>
                        <a:lnTo>
                          <a:pt x="288917" y="134949"/>
                        </a:lnTo>
                        <a:cubicBezTo>
                          <a:pt x="300518" y="178247"/>
                          <a:pt x="284148" y="222449"/>
                          <a:pt x="250883" y="248370"/>
                        </a:cubicBezTo>
                        <a:lnTo>
                          <a:pt x="203439" y="281409"/>
                        </a:lnTo>
                        <a:lnTo>
                          <a:pt x="199994" y="289726"/>
                        </a:lnTo>
                        <a:cubicBezTo>
                          <a:pt x="193160" y="296560"/>
                          <a:pt x="183719" y="300787"/>
                          <a:pt x="173290" y="300787"/>
                        </a:cubicBezTo>
                        <a:cubicBezTo>
                          <a:pt x="162862" y="300787"/>
                          <a:pt x="153421" y="296560"/>
                          <a:pt x="146586" y="289726"/>
                        </a:cubicBezTo>
                        <a:lnTo>
                          <a:pt x="135898" y="263923"/>
                        </a:lnTo>
                        <a:lnTo>
                          <a:pt x="86316" y="277208"/>
                        </a:lnTo>
                        <a:cubicBezTo>
                          <a:pt x="71206" y="281257"/>
                          <a:pt x="55673" y="272290"/>
                          <a:pt x="51625" y="257180"/>
                        </a:cubicBezTo>
                        <a:lnTo>
                          <a:pt x="50121" y="251569"/>
                        </a:lnTo>
                        <a:cubicBezTo>
                          <a:pt x="46073" y="236459"/>
                          <a:pt x="55040" y="220926"/>
                          <a:pt x="70150" y="216878"/>
                        </a:cubicBezTo>
                        <a:lnTo>
                          <a:pt x="70150" y="216877"/>
                        </a:lnTo>
                        <a:cubicBezTo>
                          <a:pt x="55040" y="220926"/>
                          <a:pt x="39507" y="211959"/>
                          <a:pt x="35459" y="196849"/>
                        </a:cubicBezTo>
                        <a:lnTo>
                          <a:pt x="33955" y="191238"/>
                        </a:lnTo>
                        <a:cubicBezTo>
                          <a:pt x="31931" y="183683"/>
                          <a:pt x="33161" y="176022"/>
                          <a:pt x="36785" y="169744"/>
                        </a:cubicBezTo>
                        <a:lnTo>
                          <a:pt x="53983" y="156547"/>
                        </a:lnTo>
                        <a:lnTo>
                          <a:pt x="19670" y="137922"/>
                        </a:lnTo>
                        <a:lnTo>
                          <a:pt x="17414" y="129504"/>
                        </a:lnTo>
                        <a:cubicBezTo>
                          <a:pt x="15494" y="122336"/>
                          <a:pt x="16660" y="115068"/>
                          <a:pt x="20099" y="109113"/>
                        </a:cubicBezTo>
                        <a:lnTo>
                          <a:pt x="36415" y="96593"/>
                        </a:lnTo>
                        <a:lnTo>
                          <a:pt x="3880" y="78994"/>
                        </a:lnTo>
                        <a:lnTo>
                          <a:pt x="872" y="67771"/>
                        </a:lnTo>
                        <a:close/>
                      </a:path>
                    </a:pathLst>
                  </a:custGeom>
                  <a:solidFill>
                    <a:srgbClr val="FFDCB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85" name="グループ化 1084"/>
                <p:cNvGrpSpPr/>
                <p:nvPr/>
              </p:nvGrpSpPr>
              <p:grpSpPr>
                <a:xfrm>
                  <a:off x="3408392" y="5697135"/>
                  <a:ext cx="1157717" cy="1526697"/>
                  <a:chOff x="4340387" y="5723417"/>
                  <a:chExt cx="1157717" cy="1526697"/>
                </a:xfrm>
              </p:grpSpPr>
              <p:sp>
                <p:nvSpPr>
                  <p:cNvPr id="1086" name="フリーフォーム 2155"/>
                  <p:cNvSpPr/>
                  <p:nvPr/>
                </p:nvSpPr>
                <p:spPr>
                  <a:xfrm>
                    <a:off x="4341048" y="5726880"/>
                    <a:ext cx="1157055" cy="1523234"/>
                  </a:xfrm>
                  <a:custGeom>
                    <a:avLst/>
                    <a:gdLst>
                      <a:gd name="connsiteX0" fmla="*/ 0 w 1157055"/>
                      <a:gd name="connsiteY0" fmla="*/ 0 h 1523234"/>
                      <a:gd name="connsiteX1" fmla="*/ 143669 w 1157055"/>
                      <a:gd name="connsiteY1" fmla="*/ 0 h 1523234"/>
                      <a:gd name="connsiteX2" fmla="*/ 143669 w 1157055"/>
                      <a:gd name="connsiteY2" fmla="*/ 549102 h 1523234"/>
                      <a:gd name="connsiteX3" fmla="*/ 380754 w 1157055"/>
                      <a:gd name="connsiteY3" fmla="*/ 985072 h 1523234"/>
                      <a:gd name="connsiteX4" fmla="*/ 776301 w 1157055"/>
                      <a:gd name="connsiteY4" fmla="*/ 985072 h 1523234"/>
                      <a:gd name="connsiteX5" fmla="*/ 1013386 w 1157055"/>
                      <a:gd name="connsiteY5" fmla="*/ 549102 h 1523234"/>
                      <a:gd name="connsiteX6" fmla="*/ 1013386 w 1157055"/>
                      <a:gd name="connsiteY6" fmla="*/ 0 h 1523234"/>
                      <a:gd name="connsiteX7" fmla="*/ 1157055 w 1157055"/>
                      <a:gd name="connsiteY7" fmla="*/ 0 h 1523234"/>
                      <a:gd name="connsiteX8" fmla="*/ 1157055 w 1157055"/>
                      <a:gd name="connsiteY8" fmla="*/ 619125 h 1523234"/>
                      <a:gd name="connsiteX9" fmla="*/ 877954 w 1157055"/>
                      <a:gd name="connsiteY9" fmla="*/ 1132793 h 1523234"/>
                      <a:gd name="connsiteX10" fmla="*/ 877954 w 1157055"/>
                      <a:gd name="connsiteY10" fmla="*/ 1523234 h 1523234"/>
                      <a:gd name="connsiteX11" fmla="*/ 877597 w 1157055"/>
                      <a:gd name="connsiteY11" fmla="*/ 1523234 h 1523234"/>
                      <a:gd name="connsiteX12" fmla="*/ 279458 w 1157055"/>
                      <a:gd name="connsiteY12" fmla="*/ 1523234 h 1523234"/>
                      <a:gd name="connsiteX13" fmla="*/ 279101 w 1157055"/>
                      <a:gd name="connsiteY13" fmla="*/ 1523234 h 1523234"/>
                      <a:gd name="connsiteX14" fmla="*/ 279101 w 1157055"/>
                      <a:gd name="connsiteY14" fmla="*/ 1132793 h 1523234"/>
                      <a:gd name="connsiteX15" fmla="*/ 0 w 1157055"/>
                      <a:gd name="connsiteY15" fmla="*/ 619125 h 1523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157055" h="1523234">
                        <a:moveTo>
                          <a:pt x="0" y="0"/>
                        </a:moveTo>
                        <a:lnTo>
                          <a:pt x="143669" y="0"/>
                        </a:lnTo>
                        <a:lnTo>
                          <a:pt x="143669" y="549102"/>
                        </a:lnTo>
                        <a:lnTo>
                          <a:pt x="380754" y="985072"/>
                        </a:lnTo>
                        <a:lnTo>
                          <a:pt x="776301" y="985072"/>
                        </a:lnTo>
                        <a:lnTo>
                          <a:pt x="1013386" y="549102"/>
                        </a:lnTo>
                        <a:lnTo>
                          <a:pt x="1013386" y="0"/>
                        </a:lnTo>
                        <a:lnTo>
                          <a:pt x="1157055" y="0"/>
                        </a:lnTo>
                        <a:lnTo>
                          <a:pt x="1157055" y="619125"/>
                        </a:lnTo>
                        <a:lnTo>
                          <a:pt x="877954" y="1132793"/>
                        </a:lnTo>
                        <a:lnTo>
                          <a:pt x="877954" y="1523234"/>
                        </a:lnTo>
                        <a:lnTo>
                          <a:pt x="877597" y="1523234"/>
                        </a:lnTo>
                        <a:lnTo>
                          <a:pt x="279458" y="1523234"/>
                        </a:lnTo>
                        <a:lnTo>
                          <a:pt x="279101" y="1523234"/>
                        </a:lnTo>
                        <a:lnTo>
                          <a:pt x="279101" y="1132793"/>
                        </a:lnTo>
                        <a:lnTo>
                          <a:pt x="0" y="619125"/>
                        </a:lnTo>
                        <a:close/>
                      </a:path>
                    </a:pathLst>
                  </a:cu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7" name="正方形/長方形 1086"/>
                  <p:cNvSpPr/>
                  <p:nvPr/>
                </p:nvSpPr>
                <p:spPr>
                  <a:xfrm>
                    <a:off x="5351014" y="5723417"/>
                    <a:ext cx="147090" cy="58392"/>
                  </a:xfrm>
                  <a:prstGeom prst="rect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8" name="正方形/長方形 1087"/>
                  <p:cNvSpPr/>
                  <p:nvPr/>
                </p:nvSpPr>
                <p:spPr>
                  <a:xfrm flipH="1">
                    <a:off x="4340387" y="5723417"/>
                    <a:ext cx="147090" cy="58392"/>
                  </a:xfrm>
                  <a:prstGeom prst="rect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078" name="グループ化 1077"/>
              <p:cNvGrpSpPr/>
              <p:nvPr/>
            </p:nvGrpSpPr>
            <p:grpSpPr>
              <a:xfrm>
                <a:off x="3002958" y="274202"/>
                <a:ext cx="686017" cy="852657"/>
                <a:chOff x="3010324" y="4671171"/>
                <a:chExt cx="686017" cy="852657"/>
              </a:xfrm>
            </p:grpSpPr>
            <p:sp>
              <p:nvSpPr>
                <p:cNvPr id="1079" name="円/楕円 774"/>
                <p:cNvSpPr/>
                <p:nvPr/>
              </p:nvSpPr>
              <p:spPr>
                <a:xfrm rot="20700000">
                  <a:off x="3010324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0" name="円/楕円 775"/>
                <p:cNvSpPr/>
                <p:nvPr/>
              </p:nvSpPr>
              <p:spPr>
                <a:xfrm rot="900000" flipH="1">
                  <a:off x="3521406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1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2" name="フリーフォーム 1222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3" name="台形 1082"/>
                <p:cNvSpPr/>
                <p:nvPr/>
              </p:nvSpPr>
              <p:spPr>
                <a:xfrm>
                  <a:off x="3212482" y="5463464"/>
                  <a:ext cx="254350" cy="60364"/>
                </a:xfrm>
                <a:prstGeom prst="trapezoid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230" name="グループ化 1229"/>
            <p:cNvGrpSpPr/>
            <p:nvPr/>
          </p:nvGrpSpPr>
          <p:grpSpPr>
            <a:xfrm>
              <a:off x="7941815" y="1190807"/>
              <a:ext cx="930530" cy="652234"/>
              <a:chOff x="1767006" y="2010603"/>
              <a:chExt cx="848972" cy="739218"/>
            </a:xfrm>
          </p:grpSpPr>
          <p:sp>
            <p:nvSpPr>
              <p:cNvPr id="1231" name="四角形: 上の 2 つの角を丸める 1230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narVert">
                <a:fgClr>
                  <a:srgbClr val="7030A0"/>
                </a:fgClr>
                <a:bgClr>
                  <a:srgbClr val="8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32" name="四角形: 上の 2 つの角を丸める 1231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33" name="平行四辺形 1232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34" name="平行四辺形 1233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35" name="四角形: 上の 2 つの角を丸める 1234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36" name="四角形: 上の 2 つの角を丸める 1235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4" name="グループ化 3"/>
          <p:cNvGrpSpPr>
            <a:grpSpLocks noChangeAspect="1"/>
          </p:cNvGrpSpPr>
          <p:nvPr/>
        </p:nvGrpSpPr>
        <p:grpSpPr>
          <a:xfrm>
            <a:off x="4161793" y="873507"/>
            <a:ext cx="1755107" cy="1529269"/>
            <a:chOff x="4226803" y="-341629"/>
            <a:chExt cx="2507296" cy="2184670"/>
          </a:xfrm>
        </p:grpSpPr>
        <p:grpSp>
          <p:nvGrpSpPr>
            <p:cNvPr id="1958" name="グループ化 1957"/>
            <p:cNvGrpSpPr/>
            <p:nvPr/>
          </p:nvGrpSpPr>
          <p:grpSpPr>
            <a:xfrm>
              <a:off x="4226803" y="381075"/>
              <a:ext cx="2237993" cy="1461966"/>
              <a:chOff x="4226803" y="1485975"/>
              <a:chExt cx="2237993" cy="1461966"/>
            </a:xfrm>
          </p:grpSpPr>
          <p:grpSp>
            <p:nvGrpSpPr>
              <p:cNvPr id="1959" name="グループ化 1958"/>
              <p:cNvGrpSpPr/>
              <p:nvPr/>
            </p:nvGrpSpPr>
            <p:grpSpPr>
              <a:xfrm>
                <a:off x="6183995" y="1968731"/>
                <a:ext cx="213459" cy="392660"/>
                <a:chOff x="2340698" y="1769937"/>
                <a:chExt cx="307272" cy="565230"/>
              </a:xfrm>
            </p:grpSpPr>
            <p:sp>
              <p:nvSpPr>
                <p:cNvPr id="1984" name="1 つの角を丸めた四角形 997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985" name="1 つの角を丸めた四角形 998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986" name="五角形 1985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987" name="五角形 1986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988" name="台形 1987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989" name="台形 1988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960" name="グループ化 1959"/>
              <p:cNvGrpSpPr/>
              <p:nvPr/>
            </p:nvGrpSpPr>
            <p:grpSpPr>
              <a:xfrm>
                <a:off x="4417760" y="1485975"/>
                <a:ext cx="1589064" cy="919762"/>
                <a:chOff x="9093246" y="1485975"/>
                <a:chExt cx="1589064" cy="919762"/>
              </a:xfrm>
            </p:grpSpPr>
            <p:grpSp>
              <p:nvGrpSpPr>
                <p:cNvPr id="1969" name="グループ化 1968"/>
                <p:cNvGrpSpPr/>
                <p:nvPr/>
              </p:nvGrpSpPr>
              <p:grpSpPr>
                <a:xfrm>
                  <a:off x="10257152" y="1549865"/>
                  <a:ext cx="325842" cy="852784"/>
                  <a:chOff x="4130095" y="1815303"/>
                  <a:chExt cx="246642" cy="1080297"/>
                </a:xfrm>
              </p:grpSpPr>
              <p:grpSp>
                <p:nvGrpSpPr>
                  <p:cNvPr id="1980" name="グループ化 1979"/>
                  <p:cNvGrpSpPr/>
                  <p:nvPr/>
                </p:nvGrpSpPr>
                <p:grpSpPr>
                  <a:xfrm>
                    <a:off x="4130095" y="1815303"/>
                    <a:ext cx="246642" cy="1080297"/>
                    <a:chOff x="4130095" y="1815303"/>
                    <a:chExt cx="1319349" cy="805033"/>
                  </a:xfrm>
                </p:grpSpPr>
                <p:sp>
                  <p:nvSpPr>
                    <p:cNvPr id="1982" name="正方形/長方形 1981"/>
                    <p:cNvSpPr/>
                    <p:nvPr/>
                  </p:nvSpPr>
                  <p:spPr>
                    <a:xfrm>
                      <a:off x="4130095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983" name="正方形/長方形 1982"/>
                    <p:cNvSpPr/>
                    <p:nvPr/>
                  </p:nvSpPr>
                  <p:spPr>
                    <a:xfrm>
                      <a:off x="4445524" y="1815303"/>
                      <a:ext cx="1003920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1981" name="正方形/長方形 1980"/>
                  <p:cNvSpPr/>
                  <p:nvPr/>
                </p:nvSpPr>
                <p:spPr>
                  <a:xfrm>
                    <a:off x="4243417" y="1815303"/>
                    <a:ext cx="81023" cy="1080297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970" name="グループ化 1969"/>
                <p:cNvGrpSpPr/>
                <p:nvPr/>
              </p:nvGrpSpPr>
              <p:grpSpPr>
                <a:xfrm flipV="1">
                  <a:off x="9621923" y="2128963"/>
                  <a:ext cx="254487" cy="234855"/>
                  <a:chOff x="2461842" y="3302144"/>
                  <a:chExt cx="276746" cy="255397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1978" name="平行四辺形 1977"/>
                  <p:cNvSpPr/>
                  <p:nvPr/>
                </p:nvSpPr>
                <p:spPr>
                  <a:xfrm>
                    <a:off x="2461842" y="3302144"/>
                    <a:ext cx="249550" cy="255397"/>
                  </a:xfrm>
                  <a:prstGeom prst="parallelogram">
                    <a:avLst>
                      <a:gd name="adj" fmla="val 1590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979" name="平行四辺形 1978"/>
                  <p:cNvSpPr/>
                  <p:nvPr/>
                </p:nvSpPr>
                <p:spPr>
                  <a:xfrm>
                    <a:off x="2489038" y="3302144"/>
                    <a:ext cx="249550" cy="255397"/>
                  </a:xfrm>
                  <a:prstGeom prst="parallelogram">
                    <a:avLst>
                      <a:gd name="adj" fmla="val 1590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971" name="正方形/長方形 1970"/>
                <p:cNvSpPr/>
                <p:nvPr/>
              </p:nvSpPr>
              <p:spPr>
                <a:xfrm>
                  <a:off x="9093246" y="1485975"/>
                  <a:ext cx="1147545" cy="740283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972" name="正方形/長方形 1971"/>
                <p:cNvSpPr/>
                <p:nvPr/>
              </p:nvSpPr>
              <p:spPr>
                <a:xfrm>
                  <a:off x="9158937" y="1485975"/>
                  <a:ext cx="1147545" cy="740283"/>
                </a:xfrm>
                <a:prstGeom prst="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973" name="正方形/長方形 1972"/>
                <p:cNvSpPr/>
                <p:nvPr/>
              </p:nvSpPr>
              <p:spPr>
                <a:xfrm>
                  <a:off x="9216926" y="1540564"/>
                  <a:ext cx="1044705" cy="638472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74000">
                      <a:srgbClr val="5B9BD5">
                        <a:lumMod val="45000"/>
                        <a:lumOff val="55000"/>
                      </a:srgbClr>
                    </a:gs>
                    <a:gs pos="83000">
                      <a:srgbClr val="5B9BD5">
                        <a:lumMod val="45000"/>
                        <a:lumOff val="55000"/>
                      </a:srgbClr>
                    </a:gs>
                    <a:gs pos="100000">
                      <a:srgbClr val="5B9BD5">
                        <a:lumMod val="30000"/>
                        <a:lumOff val="7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974" name="グループ化 1973"/>
                <p:cNvGrpSpPr/>
                <p:nvPr/>
              </p:nvGrpSpPr>
              <p:grpSpPr>
                <a:xfrm>
                  <a:off x="9523252" y="2335043"/>
                  <a:ext cx="438198" cy="70694"/>
                  <a:chOff x="1961514" y="3430036"/>
                  <a:chExt cx="799375" cy="127504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1976" name="四角形: 上の 2 つの角を丸める 1975"/>
                  <p:cNvSpPr/>
                  <p:nvPr/>
                </p:nvSpPr>
                <p:spPr>
                  <a:xfrm>
                    <a:off x="1961514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977" name="四角形: 上の 2 つの角を丸める 1976"/>
                  <p:cNvSpPr/>
                  <p:nvPr/>
                </p:nvSpPr>
                <p:spPr>
                  <a:xfrm>
                    <a:off x="2123172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975" name="正方形/長方形 1974"/>
                <p:cNvSpPr/>
                <p:nvPr/>
              </p:nvSpPr>
              <p:spPr>
                <a:xfrm>
                  <a:off x="9732709" y="2356979"/>
                  <a:ext cx="949601" cy="4489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961" name="グループ化 1960"/>
              <p:cNvGrpSpPr/>
              <p:nvPr/>
            </p:nvGrpSpPr>
            <p:grpSpPr>
              <a:xfrm>
                <a:off x="4226803" y="2404642"/>
                <a:ext cx="2237993" cy="543299"/>
                <a:chOff x="592932" y="2814321"/>
                <a:chExt cx="2433742" cy="590820"/>
              </a:xfrm>
            </p:grpSpPr>
            <p:sp>
              <p:nvSpPr>
                <p:cNvPr id="1962" name="正方形/長方形 4"/>
                <p:cNvSpPr/>
                <p:nvPr/>
              </p:nvSpPr>
              <p:spPr>
                <a:xfrm>
                  <a:off x="904621" y="2859906"/>
                  <a:ext cx="2051251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963" name="正方形/長方形 4"/>
                <p:cNvSpPr/>
                <p:nvPr/>
              </p:nvSpPr>
              <p:spPr>
                <a:xfrm>
                  <a:off x="974672" y="2859906"/>
                  <a:ext cx="1905054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964" name="正方形/長方形 1963"/>
                <p:cNvSpPr/>
                <p:nvPr/>
              </p:nvSpPr>
              <p:spPr>
                <a:xfrm>
                  <a:off x="904621" y="2859906"/>
                  <a:ext cx="2051251" cy="59552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965" name="正方形/長方形 4"/>
                <p:cNvSpPr/>
                <p:nvPr/>
              </p:nvSpPr>
              <p:spPr>
                <a:xfrm>
                  <a:off x="728043" y="2859906"/>
                  <a:ext cx="174880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966" name="正方形/長方形 1965"/>
                <p:cNvSpPr/>
                <p:nvPr/>
              </p:nvSpPr>
              <p:spPr>
                <a:xfrm>
                  <a:off x="642938" y="2814321"/>
                  <a:ext cx="2383736" cy="55702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967" name="正方形/長方形 4"/>
                <p:cNvSpPr/>
                <p:nvPr/>
              </p:nvSpPr>
              <p:spPr>
                <a:xfrm>
                  <a:off x="2661613" y="2873140"/>
                  <a:ext cx="218113" cy="532001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968" name="正方形/長方形 1967"/>
                <p:cNvSpPr/>
                <p:nvPr/>
              </p:nvSpPr>
              <p:spPr>
                <a:xfrm>
                  <a:off x="592932" y="2814321"/>
                  <a:ext cx="341281" cy="55017"/>
                </a:xfrm>
                <a:prstGeom prst="rect">
                  <a:avLst/>
                </a:prstGeom>
                <a:solidFill>
                  <a:srgbClr val="4221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1059" name="グループ化 1058"/>
            <p:cNvGrpSpPr/>
            <p:nvPr/>
          </p:nvGrpSpPr>
          <p:grpSpPr>
            <a:xfrm>
              <a:off x="5423955" y="-341629"/>
              <a:ext cx="1310144" cy="1802625"/>
              <a:chOff x="1570229" y="-172585"/>
              <a:chExt cx="1310144" cy="1802625"/>
            </a:xfrm>
          </p:grpSpPr>
          <p:sp>
            <p:nvSpPr>
              <p:cNvPr id="1060" name="片側の 2 つの角を丸めた四角形 1154"/>
              <p:cNvSpPr/>
              <p:nvPr/>
            </p:nvSpPr>
            <p:spPr>
              <a:xfrm rot="10800000">
                <a:off x="2150443" y="957558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61" name="グループ化 1060"/>
              <p:cNvGrpSpPr/>
              <p:nvPr/>
            </p:nvGrpSpPr>
            <p:grpSpPr>
              <a:xfrm>
                <a:off x="1570229" y="-172585"/>
                <a:ext cx="1310144" cy="1802625"/>
                <a:chOff x="1982985" y="5421207"/>
                <a:chExt cx="1310144" cy="1802625"/>
              </a:xfrm>
            </p:grpSpPr>
            <p:grpSp>
              <p:nvGrpSpPr>
                <p:cNvPr id="1068" name="グループ化 1067"/>
                <p:cNvGrpSpPr/>
                <p:nvPr/>
              </p:nvGrpSpPr>
              <p:grpSpPr>
                <a:xfrm>
                  <a:off x="1982985" y="5421207"/>
                  <a:ext cx="1310144" cy="292631"/>
                  <a:chOff x="4264808" y="5447489"/>
                  <a:chExt cx="1310144" cy="292631"/>
                </a:xfrm>
              </p:grpSpPr>
              <p:sp>
                <p:nvSpPr>
                  <p:cNvPr id="1073" name="フリーフォーム: 図形 1072"/>
                  <p:cNvSpPr/>
                  <p:nvPr/>
                </p:nvSpPr>
                <p:spPr>
                  <a:xfrm rot="5400000">
                    <a:off x="5278243" y="5443411"/>
                    <a:ext cx="292631" cy="300787"/>
                  </a:xfrm>
                  <a:custGeom>
                    <a:avLst/>
                    <a:gdLst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90079 w 292631"/>
                      <a:gd name="connsiteY18" fmla="*/ 211537 h 300787"/>
                      <a:gd name="connsiteX19" fmla="*/ 70150 w 292631"/>
                      <a:gd name="connsiteY19" fmla="*/ 216877 h 300787"/>
                      <a:gd name="connsiteX20" fmla="*/ 35459 w 292631"/>
                      <a:gd name="connsiteY20" fmla="*/ 196849 h 300787"/>
                      <a:gd name="connsiteX21" fmla="*/ 33955 w 292631"/>
                      <a:gd name="connsiteY21" fmla="*/ 191238 h 300787"/>
                      <a:gd name="connsiteX22" fmla="*/ 36785 w 292631"/>
                      <a:gd name="connsiteY22" fmla="*/ 169744 h 300787"/>
                      <a:gd name="connsiteX23" fmla="*/ 53983 w 292631"/>
                      <a:gd name="connsiteY23" fmla="*/ 156547 h 300787"/>
                      <a:gd name="connsiteX24" fmla="*/ 52581 w 292631"/>
                      <a:gd name="connsiteY24" fmla="*/ 156923 h 300787"/>
                      <a:gd name="connsiteX25" fmla="*/ 19670 w 292631"/>
                      <a:gd name="connsiteY25" fmla="*/ 137922 h 300787"/>
                      <a:gd name="connsiteX26" fmla="*/ 17414 w 292631"/>
                      <a:gd name="connsiteY26" fmla="*/ 129504 h 300787"/>
                      <a:gd name="connsiteX27" fmla="*/ 20099 w 292631"/>
                      <a:gd name="connsiteY27" fmla="*/ 109113 h 300787"/>
                      <a:gd name="connsiteX28" fmla="*/ 36415 w 292631"/>
                      <a:gd name="connsiteY28" fmla="*/ 96593 h 300787"/>
                      <a:gd name="connsiteX29" fmla="*/ 35013 w 292631"/>
                      <a:gd name="connsiteY29" fmla="*/ 96969 h 300787"/>
                      <a:gd name="connsiteX30" fmla="*/ 3880 w 292631"/>
                      <a:gd name="connsiteY30" fmla="*/ 78994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70150 w 292631"/>
                      <a:gd name="connsiteY18" fmla="*/ 216877 h 300787"/>
                      <a:gd name="connsiteX19" fmla="*/ 35459 w 292631"/>
                      <a:gd name="connsiteY19" fmla="*/ 196849 h 300787"/>
                      <a:gd name="connsiteX20" fmla="*/ 33955 w 292631"/>
                      <a:gd name="connsiteY20" fmla="*/ 191238 h 300787"/>
                      <a:gd name="connsiteX21" fmla="*/ 36785 w 292631"/>
                      <a:gd name="connsiteY21" fmla="*/ 169744 h 300787"/>
                      <a:gd name="connsiteX22" fmla="*/ 53983 w 292631"/>
                      <a:gd name="connsiteY22" fmla="*/ 156547 h 300787"/>
                      <a:gd name="connsiteX23" fmla="*/ 52581 w 292631"/>
                      <a:gd name="connsiteY23" fmla="*/ 156923 h 300787"/>
                      <a:gd name="connsiteX24" fmla="*/ 19670 w 292631"/>
                      <a:gd name="connsiteY24" fmla="*/ 137922 h 300787"/>
                      <a:gd name="connsiteX25" fmla="*/ 17414 w 292631"/>
                      <a:gd name="connsiteY25" fmla="*/ 129504 h 300787"/>
                      <a:gd name="connsiteX26" fmla="*/ 20099 w 292631"/>
                      <a:gd name="connsiteY26" fmla="*/ 109113 h 300787"/>
                      <a:gd name="connsiteX27" fmla="*/ 36415 w 292631"/>
                      <a:gd name="connsiteY27" fmla="*/ 96593 h 300787"/>
                      <a:gd name="connsiteX28" fmla="*/ 35013 w 292631"/>
                      <a:gd name="connsiteY28" fmla="*/ 96969 h 300787"/>
                      <a:gd name="connsiteX29" fmla="*/ 3880 w 292631"/>
                      <a:gd name="connsiteY29" fmla="*/ 78994 h 300787"/>
                      <a:gd name="connsiteX30" fmla="*/ 872 w 292631"/>
                      <a:gd name="connsiteY30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52581 w 292631"/>
                      <a:gd name="connsiteY22" fmla="*/ 156923 h 300787"/>
                      <a:gd name="connsiteX23" fmla="*/ 19670 w 292631"/>
                      <a:gd name="connsiteY23" fmla="*/ 137922 h 300787"/>
                      <a:gd name="connsiteX24" fmla="*/ 17414 w 292631"/>
                      <a:gd name="connsiteY24" fmla="*/ 129504 h 300787"/>
                      <a:gd name="connsiteX25" fmla="*/ 20099 w 292631"/>
                      <a:gd name="connsiteY25" fmla="*/ 109113 h 300787"/>
                      <a:gd name="connsiteX26" fmla="*/ 36415 w 292631"/>
                      <a:gd name="connsiteY26" fmla="*/ 96593 h 300787"/>
                      <a:gd name="connsiteX27" fmla="*/ 35013 w 292631"/>
                      <a:gd name="connsiteY27" fmla="*/ 96969 h 300787"/>
                      <a:gd name="connsiteX28" fmla="*/ 3880 w 292631"/>
                      <a:gd name="connsiteY28" fmla="*/ 78994 h 300787"/>
                      <a:gd name="connsiteX29" fmla="*/ 872 w 292631"/>
                      <a:gd name="connsiteY29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5013 w 292631"/>
                      <a:gd name="connsiteY26" fmla="*/ 96969 h 300787"/>
                      <a:gd name="connsiteX27" fmla="*/ 3880 w 292631"/>
                      <a:gd name="connsiteY27" fmla="*/ 78994 h 300787"/>
                      <a:gd name="connsiteX28" fmla="*/ 872 w 292631"/>
                      <a:gd name="connsiteY28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880 w 292631"/>
                      <a:gd name="connsiteY26" fmla="*/ 78994 h 300787"/>
                      <a:gd name="connsiteX27" fmla="*/ 872 w 292631"/>
                      <a:gd name="connsiteY27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41721 w 292631"/>
                      <a:gd name="connsiteY3" fmla="*/ 3714 h 300787"/>
                      <a:gd name="connsiteX4" fmla="*/ 274257 w 292631"/>
                      <a:gd name="connsiteY4" fmla="*/ 80235 h 300787"/>
                      <a:gd name="connsiteX5" fmla="*/ 288917 w 292631"/>
                      <a:gd name="connsiteY5" fmla="*/ 134949 h 300787"/>
                      <a:gd name="connsiteX6" fmla="*/ 250883 w 292631"/>
                      <a:gd name="connsiteY6" fmla="*/ 248370 h 300787"/>
                      <a:gd name="connsiteX7" fmla="*/ 203439 w 292631"/>
                      <a:gd name="connsiteY7" fmla="*/ 281409 h 300787"/>
                      <a:gd name="connsiteX8" fmla="*/ 199994 w 292631"/>
                      <a:gd name="connsiteY8" fmla="*/ 289726 h 300787"/>
                      <a:gd name="connsiteX9" fmla="*/ 173290 w 292631"/>
                      <a:gd name="connsiteY9" fmla="*/ 300787 h 300787"/>
                      <a:gd name="connsiteX10" fmla="*/ 146586 w 292631"/>
                      <a:gd name="connsiteY10" fmla="*/ 289726 h 300787"/>
                      <a:gd name="connsiteX11" fmla="*/ 135898 w 292631"/>
                      <a:gd name="connsiteY11" fmla="*/ 263923 h 300787"/>
                      <a:gd name="connsiteX12" fmla="*/ 86316 w 292631"/>
                      <a:gd name="connsiteY12" fmla="*/ 277208 h 300787"/>
                      <a:gd name="connsiteX13" fmla="*/ 51625 w 292631"/>
                      <a:gd name="connsiteY13" fmla="*/ 257180 h 300787"/>
                      <a:gd name="connsiteX14" fmla="*/ 50121 w 292631"/>
                      <a:gd name="connsiteY14" fmla="*/ 251569 h 300787"/>
                      <a:gd name="connsiteX15" fmla="*/ 70150 w 292631"/>
                      <a:gd name="connsiteY15" fmla="*/ 216878 h 300787"/>
                      <a:gd name="connsiteX16" fmla="*/ 70150 w 292631"/>
                      <a:gd name="connsiteY16" fmla="*/ 216877 h 300787"/>
                      <a:gd name="connsiteX17" fmla="*/ 35459 w 292631"/>
                      <a:gd name="connsiteY17" fmla="*/ 196849 h 300787"/>
                      <a:gd name="connsiteX18" fmla="*/ 33955 w 292631"/>
                      <a:gd name="connsiteY18" fmla="*/ 191238 h 300787"/>
                      <a:gd name="connsiteX19" fmla="*/ 36785 w 292631"/>
                      <a:gd name="connsiteY19" fmla="*/ 169744 h 300787"/>
                      <a:gd name="connsiteX20" fmla="*/ 53983 w 292631"/>
                      <a:gd name="connsiteY20" fmla="*/ 156547 h 300787"/>
                      <a:gd name="connsiteX21" fmla="*/ 19670 w 292631"/>
                      <a:gd name="connsiteY21" fmla="*/ 137922 h 300787"/>
                      <a:gd name="connsiteX22" fmla="*/ 17414 w 292631"/>
                      <a:gd name="connsiteY22" fmla="*/ 129504 h 300787"/>
                      <a:gd name="connsiteX23" fmla="*/ 20099 w 292631"/>
                      <a:gd name="connsiteY23" fmla="*/ 109113 h 300787"/>
                      <a:gd name="connsiteX24" fmla="*/ 36415 w 292631"/>
                      <a:gd name="connsiteY24" fmla="*/ 96593 h 300787"/>
                      <a:gd name="connsiteX25" fmla="*/ 3880 w 292631"/>
                      <a:gd name="connsiteY25" fmla="*/ 78994 h 300787"/>
                      <a:gd name="connsiteX26" fmla="*/ 872 w 292631"/>
                      <a:gd name="connsiteY26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41721 w 292631"/>
                      <a:gd name="connsiteY2" fmla="*/ 3714 h 300787"/>
                      <a:gd name="connsiteX3" fmla="*/ 274257 w 292631"/>
                      <a:gd name="connsiteY3" fmla="*/ 80235 h 300787"/>
                      <a:gd name="connsiteX4" fmla="*/ 288917 w 292631"/>
                      <a:gd name="connsiteY4" fmla="*/ 134949 h 300787"/>
                      <a:gd name="connsiteX5" fmla="*/ 250883 w 292631"/>
                      <a:gd name="connsiteY5" fmla="*/ 248370 h 300787"/>
                      <a:gd name="connsiteX6" fmla="*/ 203439 w 292631"/>
                      <a:gd name="connsiteY6" fmla="*/ 281409 h 300787"/>
                      <a:gd name="connsiteX7" fmla="*/ 199994 w 292631"/>
                      <a:gd name="connsiteY7" fmla="*/ 289726 h 300787"/>
                      <a:gd name="connsiteX8" fmla="*/ 173290 w 292631"/>
                      <a:gd name="connsiteY8" fmla="*/ 300787 h 300787"/>
                      <a:gd name="connsiteX9" fmla="*/ 146586 w 292631"/>
                      <a:gd name="connsiteY9" fmla="*/ 289726 h 300787"/>
                      <a:gd name="connsiteX10" fmla="*/ 135898 w 292631"/>
                      <a:gd name="connsiteY10" fmla="*/ 263923 h 300787"/>
                      <a:gd name="connsiteX11" fmla="*/ 86316 w 292631"/>
                      <a:gd name="connsiteY11" fmla="*/ 277208 h 300787"/>
                      <a:gd name="connsiteX12" fmla="*/ 51625 w 292631"/>
                      <a:gd name="connsiteY12" fmla="*/ 257180 h 300787"/>
                      <a:gd name="connsiteX13" fmla="*/ 50121 w 292631"/>
                      <a:gd name="connsiteY13" fmla="*/ 251569 h 300787"/>
                      <a:gd name="connsiteX14" fmla="*/ 70150 w 292631"/>
                      <a:gd name="connsiteY14" fmla="*/ 216878 h 300787"/>
                      <a:gd name="connsiteX15" fmla="*/ 70150 w 292631"/>
                      <a:gd name="connsiteY15" fmla="*/ 216877 h 300787"/>
                      <a:gd name="connsiteX16" fmla="*/ 35459 w 292631"/>
                      <a:gd name="connsiteY16" fmla="*/ 196849 h 300787"/>
                      <a:gd name="connsiteX17" fmla="*/ 33955 w 292631"/>
                      <a:gd name="connsiteY17" fmla="*/ 191238 h 300787"/>
                      <a:gd name="connsiteX18" fmla="*/ 36785 w 292631"/>
                      <a:gd name="connsiteY18" fmla="*/ 169744 h 300787"/>
                      <a:gd name="connsiteX19" fmla="*/ 53983 w 292631"/>
                      <a:gd name="connsiteY19" fmla="*/ 156547 h 300787"/>
                      <a:gd name="connsiteX20" fmla="*/ 19670 w 292631"/>
                      <a:gd name="connsiteY20" fmla="*/ 137922 h 300787"/>
                      <a:gd name="connsiteX21" fmla="*/ 17414 w 292631"/>
                      <a:gd name="connsiteY21" fmla="*/ 129504 h 300787"/>
                      <a:gd name="connsiteX22" fmla="*/ 20099 w 292631"/>
                      <a:gd name="connsiteY22" fmla="*/ 109113 h 300787"/>
                      <a:gd name="connsiteX23" fmla="*/ 36415 w 292631"/>
                      <a:gd name="connsiteY23" fmla="*/ 96593 h 300787"/>
                      <a:gd name="connsiteX24" fmla="*/ 3880 w 292631"/>
                      <a:gd name="connsiteY24" fmla="*/ 78994 h 300787"/>
                      <a:gd name="connsiteX25" fmla="*/ 872 w 292631"/>
                      <a:gd name="connsiteY25" fmla="*/ 67771 h 300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92631" h="300787">
                        <a:moveTo>
                          <a:pt x="872" y="67771"/>
                        </a:moveTo>
                        <a:cubicBezTo>
                          <a:pt x="-2761" y="54210"/>
                          <a:pt x="5286" y="40272"/>
                          <a:pt x="18847" y="36638"/>
                        </a:cubicBezTo>
                        <a:lnTo>
                          <a:pt x="141721" y="3714"/>
                        </a:lnTo>
                        <a:cubicBezTo>
                          <a:pt x="199450" y="-11754"/>
                          <a:pt x="258788" y="22505"/>
                          <a:pt x="274257" y="80235"/>
                        </a:cubicBezTo>
                        <a:lnTo>
                          <a:pt x="288917" y="134949"/>
                        </a:lnTo>
                        <a:cubicBezTo>
                          <a:pt x="300518" y="178247"/>
                          <a:pt x="284148" y="222449"/>
                          <a:pt x="250883" y="248370"/>
                        </a:cubicBezTo>
                        <a:lnTo>
                          <a:pt x="203439" y="281409"/>
                        </a:lnTo>
                        <a:lnTo>
                          <a:pt x="199994" y="289726"/>
                        </a:lnTo>
                        <a:cubicBezTo>
                          <a:pt x="193160" y="296560"/>
                          <a:pt x="183719" y="300787"/>
                          <a:pt x="173290" y="300787"/>
                        </a:cubicBezTo>
                        <a:cubicBezTo>
                          <a:pt x="162862" y="300787"/>
                          <a:pt x="153421" y="296560"/>
                          <a:pt x="146586" y="289726"/>
                        </a:cubicBezTo>
                        <a:lnTo>
                          <a:pt x="135898" y="263923"/>
                        </a:lnTo>
                        <a:lnTo>
                          <a:pt x="86316" y="277208"/>
                        </a:lnTo>
                        <a:cubicBezTo>
                          <a:pt x="71206" y="281257"/>
                          <a:pt x="55673" y="272290"/>
                          <a:pt x="51625" y="257180"/>
                        </a:cubicBezTo>
                        <a:lnTo>
                          <a:pt x="50121" y="251569"/>
                        </a:lnTo>
                        <a:cubicBezTo>
                          <a:pt x="46073" y="236459"/>
                          <a:pt x="55040" y="220926"/>
                          <a:pt x="70150" y="216878"/>
                        </a:cubicBezTo>
                        <a:lnTo>
                          <a:pt x="70150" y="216877"/>
                        </a:lnTo>
                        <a:cubicBezTo>
                          <a:pt x="55040" y="220926"/>
                          <a:pt x="39507" y="211959"/>
                          <a:pt x="35459" y="196849"/>
                        </a:cubicBezTo>
                        <a:lnTo>
                          <a:pt x="33955" y="191238"/>
                        </a:lnTo>
                        <a:cubicBezTo>
                          <a:pt x="31931" y="183683"/>
                          <a:pt x="33161" y="176022"/>
                          <a:pt x="36785" y="169744"/>
                        </a:cubicBezTo>
                        <a:lnTo>
                          <a:pt x="53983" y="156547"/>
                        </a:lnTo>
                        <a:lnTo>
                          <a:pt x="19670" y="137922"/>
                        </a:lnTo>
                        <a:lnTo>
                          <a:pt x="17414" y="129504"/>
                        </a:lnTo>
                        <a:cubicBezTo>
                          <a:pt x="15494" y="122336"/>
                          <a:pt x="16660" y="115068"/>
                          <a:pt x="20099" y="109113"/>
                        </a:cubicBezTo>
                        <a:lnTo>
                          <a:pt x="36415" y="96593"/>
                        </a:lnTo>
                        <a:lnTo>
                          <a:pt x="3880" y="78994"/>
                        </a:lnTo>
                        <a:lnTo>
                          <a:pt x="872" y="67771"/>
                        </a:lnTo>
                        <a:close/>
                      </a:path>
                    </a:pathLst>
                  </a:custGeom>
                  <a:solidFill>
                    <a:srgbClr val="FFDCB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4" name="フリーフォーム: 図形 1073"/>
                  <p:cNvSpPr/>
                  <p:nvPr/>
                </p:nvSpPr>
                <p:spPr>
                  <a:xfrm rot="16200000" flipH="1">
                    <a:off x="4268886" y="5443411"/>
                    <a:ext cx="292631" cy="300787"/>
                  </a:xfrm>
                  <a:custGeom>
                    <a:avLst/>
                    <a:gdLst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90079 w 292631"/>
                      <a:gd name="connsiteY18" fmla="*/ 211537 h 300787"/>
                      <a:gd name="connsiteX19" fmla="*/ 70150 w 292631"/>
                      <a:gd name="connsiteY19" fmla="*/ 216877 h 300787"/>
                      <a:gd name="connsiteX20" fmla="*/ 35459 w 292631"/>
                      <a:gd name="connsiteY20" fmla="*/ 196849 h 300787"/>
                      <a:gd name="connsiteX21" fmla="*/ 33955 w 292631"/>
                      <a:gd name="connsiteY21" fmla="*/ 191238 h 300787"/>
                      <a:gd name="connsiteX22" fmla="*/ 36785 w 292631"/>
                      <a:gd name="connsiteY22" fmla="*/ 169744 h 300787"/>
                      <a:gd name="connsiteX23" fmla="*/ 53983 w 292631"/>
                      <a:gd name="connsiteY23" fmla="*/ 156547 h 300787"/>
                      <a:gd name="connsiteX24" fmla="*/ 52581 w 292631"/>
                      <a:gd name="connsiteY24" fmla="*/ 156923 h 300787"/>
                      <a:gd name="connsiteX25" fmla="*/ 19670 w 292631"/>
                      <a:gd name="connsiteY25" fmla="*/ 137922 h 300787"/>
                      <a:gd name="connsiteX26" fmla="*/ 17414 w 292631"/>
                      <a:gd name="connsiteY26" fmla="*/ 129504 h 300787"/>
                      <a:gd name="connsiteX27" fmla="*/ 20099 w 292631"/>
                      <a:gd name="connsiteY27" fmla="*/ 109113 h 300787"/>
                      <a:gd name="connsiteX28" fmla="*/ 36415 w 292631"/>
                      <a:gd name="connsiteY28" fmla="*/ 96593 h 300787"/>
                      <a:gd name="connsiteX29" fmla="*/ 35013 w 292631"/>
                      <a:gd name="connsiteY29" fmla="*/ 96969 h 300787"/>
                      <a:gd name="connsiteX30" fmla="*/ 3880 w 292631"/>
                      <a:gd name="connsiteY30" fmla="*/ 78994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70150 w 292631"/>
                      <a:gd name="connsiteY18" fmla="*/ 216877 h 300787"/>
                      <a:gd name="connsiteX19" fmla="*/ 35459 w 292631"/>
                      <a:gd name="connsiteY19" fmla="*/ 196849 h 300787"/>
                      <a:gd name="connsiteX20" fmla="*/ 33955 w 292631"/>
                      <a:gd name="connsiteY20" fmla="*/ 191238 h 300787"/>
                      <a:gd name="connsiteX21" fmla="*/ 36785 w 292631"/>
                      <a:gd name="connsiteY21" fmla="*/ 169744 h 300787"/>
                      <a:gd name="connsiteX22" fmla="*/ 53983 w 292631"/>
                      <a:gd name="connsiteY22" fmla="*/ 156547 h 300787"/>
                      <a:gd name="connsiteX23" fmla="*/ 52581 w 292631"/>
                      <a:gd name="connsiteY23" fmla="*/ 156923 h 300787"/>
                      <a:gd name="connsiteX24" fmla="*/ 19670 w 292631"/>
                      <a:gd name="connsiteY24" fmla="*/ 137922 h 300787"/>
                      <a:gd name="connsiteX25" fmla="*/ 17414 w 292631"/>
                      <a:gd name="connsiteY25" fmla="*/ 129504 h 300787"/>
                      <a:gd name="connsiteX26" fmla="*/ 20099 w 292631"/>
                      <a:gd name="connsiteY26" fmla="*/ 109113 h 300787"/>
                      <a:gd name="connsiteX27" fmla="*/ 36415 w 292631"/>
                      <a:gd name="connsiteY27" fmla="*/ 96593 h 300787"/>
                      <a:gd name="connsiteX28" fmla="*/ 35013 w 292631"/>
                      <a:gd name="connsiteY28" fmla="*/ 96969 h 300787"/>
                      <a:gd name="connsiteX29" fmla="*/ 3880 w 292631"/>
                      <a:gd name="connsiteY29" fmla="*/ 78994 h 300787"/>
                      <a:gd name="connsiteX30" fmla="*/ 872 w 292631"/>
                      <a:gd name="connsiteY30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52581 w 292631"/>
                      <a:gd name="connsiteY22" fmla="*/ 156923 h 300787"/>
                      <a:gd name="connsiteX23" fmla="*/ 19670 w 292631"/>
                      <a:gd name="connsiteY23" fmla="*/ 137922 h 300787"/>
                      <a:gd name="connsiteX24" fmla="*/ 17414 w 292631"/>
                      <a:gd name="connsiteY24" fmla="*/ 129504 h 300787"/>
                      <a:gd name="connsiteX25" fmla="*/ 20099 w 292631"/>
                      <a:gd name="connsiteY25" fmla="*/ 109113 h 300787"/>
                      <a:gd name="connsiteX26" fmla="*/ 36415 w 292631"/>
                      <a:gd name="connsiteY26" fmla="*/ 96593 h 300787"/>
                      <a:gd name="connsiteX27" fmla="*/ 35013 w 292631"/>
                      <a:gd name="connsiteY27" fmla="*/ 96969 h 300787"/>
                      <a:gd name="connsiteX28" fmla="*/ 3880 w 292631"/>
                      <a:gd name="connsiteY28" fmla="*/ 78994 h 300787"/>
                      <a:gd name="connsiteX29" fmla="*/ 872 w 292631"/>
                      <a:gd name="connsiteY29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5013 w 292631"/>
                      <a:gd name="connsiteY26" fmla="*/ 96969 h 300787"/>
                      <a:gd name="connsiteX27" fmla="*/ 3880 w 292631"/>
                      <a:gd name="connsiteY27" fmla="*/ 78994 h 300787"/>
                      <a:gd name="connsiteX28" fmla="*/ 872 w 292631"/>
                      <a:gd name="connsiteY28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880 w 292631"/>
                      <a:gd name="connsiteY26" fmla="*/ 78994 h 300787"/>
                      <a:gd name="connsiteX27" fmla="*/ 872 w 292631"/>
                      <a:gd name="connsiteY27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41721 w 292631"/>
                      <a:gd name="connsiteY3" fmla="*/ 3714 h 300787"/>
                      <a:gd name="connsiteX4" fmla="*/ 274257 w 292631"/>
                      <a:gd name="connsiteY4" fmla="*/ 80235 h 300787"/>
                      <a:gd name="connsiteX5" fmla="*/ 288917 w 292631"/>
                      <a:gd name="connsiteY5" fmla="*/ 134949 h 300787"/>
                      <a:gd name="connsiteX6" fmla="*/ 250883 w 292631"/>
                      <a:gd name="connsiteY6" fmla="*/ 248370 h 300787"/>
                      <a:gd name="connsiteX7" fmla="*/ 203439 w 292631"/>
                      <a:gd name="connsiteY7" fmla="*/ 281409 h 300787"/>
                      <a:gd name="connsiteX8" fmla="*/ 199994 w 292631"/>
                      <a:gd name="connsiteY8" fmla="*/ 289726 h 300787"/>
                      <a:gd name="connsiteX9" fmla="*/ 173290 w 292631"/>
                      <a:gd name="connsiteY9" fmla="*/ 300787 h 300787"/>
                      <a:gd name="connsiteX10" fmla="*/ 146586 w 292631"/>
                      <a:gd name="connsiteY10" fmla="*/ 289726 h 300787"/>
                      <a:gd name="connsiteX11" fmla="*/ 135898 w 292631"/>
                      <a:gd name="connsiteY11" fmla="*/ 263923 h 300787"/>
                      <a:gd name="connsiteX12" fmla="*/ 86316 w 292631"/>
                      <a:gd name="connsiteY12" fmla="*/ 277208 h 300787"/>
                      <a:gd name="connsiteX13" fmla="*/ 51625 w 292631"/>
                      <a:gd name="connsiteY13" fmla="*/ 257180 h 300787"/>
                      <a:gd name="connsiteX14" fmla="*/ 50121 w 292631"/>
                      <a:gd name="connsiteY14" fmla="*/ 251569 h 300787"/>
                      <a:gd name="connsiteX15" fmla="*/ 70150 w 292631"/>
                      <a:gd name="connsiteY15" fmla="*/ 216878 h 300787"/>
                      <a:gd name="connsiteX16" fmla="*/ 70150 w 292631"/>
                      <a:gd name="connsiteY16" fmla="*/ 216877 h 300787"/>
                      <a:gd name="connsiteX17" fmla="*/ 35459 w 292631"/>
                      <a:gd name="connsiteY17" fmla="*/ 196849 h 300787"/>
                      <a:gd name="connsiteX18" fmla="*/ 33955 w 292631"/>
                      <a:gd name="connsiteY18" fmla="*/ 191238 h 300787"/>
                      <a:gd name="connsiteX19" fmla="*/ 36785 w 292631"/>
                      <a:gd name="connsiteY19" fmla="*/ 169744 h 300787"/>
                      <a:gd name="connsiteX20" fmla="*/ 53983 w 292631"/>
                      <a:gd name="connsiteY20" fmla="*/ 156547 h 300787"/>
                      <a:gd name="connsiteX21" fmla="*/ 19670 w 292631"/>
                      <a:gd name="connsiteY21" fmla="*/ 137922 h 300787"/>
                      <a:gd name="connsiteX22" fmla="*/ 17414 w 292631"/>
                      <a:gd name="connsiteY22" fmla="*/ 129504 h 300787"/>
                      <a:gd name="connsiteX23" fmla="*/ 20099 w 292631"/>
                      <a:gd name="connsiteY23" fmla="*/ 109113 h 300787"/>
                      <a:gd name="connsiteX24" fmla="*/ 36415 w 292631"/>
                      <a:gd name="connsiteY24" fmla="*/ 96593 h 300787"/>
                      <a:gd name="connsiteX25" fmla="*/ 3880 w 292631"/>
                      <a:gd name="connsiteY25" fmla="*/ 78994 h 300787"/>
                      <a:gd name="connsiteX26" fmla="*/ 872 w 292631"/>
                      <a:gd name="connsiteY26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41721 w 292631"/>
                      <a:gd name="connsiteY2" fmla="*/ 3714 h 300787"/>
                      <a:gd name="connsiteX3" fmla="*/ 274257 w 292631"/>
                      <a:gd name="connsiteY3" fmla="*/ 80235 h 300787"/>
                      <a:gd name="connsiteX4" fmla="*/ 288917 w 292631"/>
                      <a:gd name="connsiteY4" fmla="*/ 134949 h 300787"/>
                      <a:gd name="connsiteX5" fmla="*/ 250883 w 292631"/>
                      <a:gd name="connsiteY5" fmla="*/ 248370 h 300787"/>
                      <a:gd name="connsiteX6" fmla="*/ 203439 w 292631"/>
                      <a:gd name="connsiteY6" fmla="*/ 281409 h 300787"/>
                      <a:gd name="connsiteX7" fmla="*/ 199994 w 292631"/>
                      <a:gd name="connsiteY7" fmla="*/ 289726 h 300787"/>
                      <a:gd name="connsiteX8" fmla="*/ 173290 w 292631"/>
                      <a:gd name="connsiteY8" fmla="*/ 300787 h 300787"/>
                      <a:gd name="connsiteX9" fmla="*/ 146586 w 292631"/>
                      <a:gd name="connsiteY9" fmla="*/ 289726 h 300787"/>
                      <a:gd name="connsiteX10" fmla="*/ 135898 w 292631"/>
                      <a:gd name="connsiteY10" fmla="*/ 263923 h 300787"/>
                      <a:gd name="connsiteX11" fmla="*/ 86316 w 292631"/>
                      <a:gd name="connsiteY11" fmla="*/ 277208 h 300787"/>
                      <a:gd name="connsiteX12" fmla="*/ 51625 w 292631"/>
                      <a:gd name="connsiteY12" fmla="*/ 257180 h 300787"/>
                      <a:gd name="connsiteX13" fmla="*/ 50121 w 292631"/>
                      <a:gd name="connsiteY13" fmla="*/ 251569 h 300787"/>
                      <a:gd name="connsiteX14" fmla="*/ 70150 w 292631"/>
                      <a:gd name="connsiteY14" fmla="*/ 216878 h 300787"/>
                      <a:gd name="connsiteX15" fmla="*/ 70150 w 292631"/>
                      <a:gd name="connsiteY15" fmla="*/ 216877 h 300787"/>
                      <a:gd name="connsiteX16" fmla="*/ 35459 w 292631"/>
                      <a:gd name="connsiteY16" fmla="*/ 196849 h 300787"/>
                      <a:gd name="connsiteX17" fmla="*/ 33955 w 292631"/>
                      <a:gd name="connsiteY17" fmla="*/ 191238 h 300787"/>
                      <a:gd name="connsiteX18" fmla="*/ 36785 w 292631"/>
                      <a:gd name="connsiteY18" fmla="*/ 169744 h 300787"/>
                      <a:gd name="connsiteX19" fmla="*/ 53983 w 292631"/>
                      <a:gd name="connsiteY19" fmla="*/ 156547 h 300787"/>
                      <a:gd name="connsiteX20" fmla="*/ 19670 w 292631"/>
                      <a:gd name="connsiteY20" fmla="*/ 137922 h 300787"/>
                      <a:gd name="connsiteX21" fmla="*/ 17414 w 292631"/>
                      <a:gd name="connsiteY21" fmla="*/ 129504 h 300787"/>
                      <a:gd name="connsiteX22" fmla="*/ 20099 w 292631"/>
                      <a:gd name="connsiteY22" fmla="*/ 109113 h 300787"/>
                      <a:gd name="connsiteX23" fmla="*/ 36415 w 292631"/>
                      <a:gd name="connsiteY23" fmla="*/ 96593 h 300787"/>
                      <a:gd name="connsiteX24" fmla="*/ 3880 w 292631"/>
                      <a:gd name="connsiteY24" fmla="*/ 78994 h 300787"/>
                      <a:gd name="connsiteX25" fmla="*/ 872 w 292631"/>
                      <a:gd name="connsiteY25" fmla="*/ 67771 h 300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92631" h="300787">
                        <a:moveTo>
                          <a:pt x="872" y="67771"/>
                        </a:moveTo>
                        <a:cubicBezTo>
                          <a:pt x="-2761" y="54210"/>
                          <a:pt x="5286" y="40272"/>
                          <a:pt x="18847" y="36638"/>
                        </a:cubicBezTo>
                        <a:lnTo>
                          <a:pt x="141721" y="3714"/>
                        </a:lnTo>
                        <a:cubicBezTo>
                          <a:pt x="199450" y="-11754"/>
                          <a:pt x="258788" y="22505"/>
                          <a:pt x="274257" y="80235"/>
                        </a:cubicBezTo>
                        <a:lnTo>
                          <a:pt x="288917" y="134949"/>
                        </a:lnTo>
                        <a:cubicBezTo>
                          <a:pt x="300518" y="178247"/>
                          <a:pt x="284148" y="222449"/>
                          <a:pt x="250883" y="248370"/>
                        </a:cubicBezTo>
                        <a:lnTo>
                          <a:pt x="203439" y="281409"/>
                        </a:lnTo>
                        <a:lnTo>
                          <a:pt x="199994" y="289726"/>
                        </a:lnTo>
                        <a:cubicBezTo>
                          <a:pt x="193160" y="296560"/>
                          <a:pt x="183719" y="300787"/>
                          <a:pt x="173290" y="300787"/>
                        </a:cubicBezTo>
                        <a:cubicBezTo>
                          <a:pt x="162862" y="300787"/>
                          <a:pt x="153421" y="296560"/>
                          <a:pt x="146586" y="289726"/>
                        </a:cubicBezTo>
                        <a:lnTo>
                          <a:pt x="135898" y="263923"/>
                        </a:lnTo>
                        <a:lnTo>
                          <a:pt x="86316" y="277208"/>
                        </a:lnTo>
                        <a:cubicBezTo>
                          <a:pt x="71206" y="281257"/>
                          <a:pt x="55673" y="272290"/>
                          <a:pt x="51625" y="257180"/>
                        </a:cubicBezTo>
                        <a:lnTo>
                          <a:pt x="50121" y="251569"/>
                        </a:lnTo>
                        <a:cubicBezTo>
                          <a:pt x="46073" y="236459"/>
                          <a:pt x="55040" y="220926"/>
                          <a:pt x="70150" y="216878"/>
                        </a:cubicBezTo>
                        <a:lnTo>
                          <a:pt x="70150" y="216877"/>
                        </a:lnTo>
                        <a:cubicBezTo>
                          <a:pt x="55040" y="220926"/>
                          <a:pt x="39507" y="211959"/>
                          <a:pt x="35459" y="196849"/>
                        </a:cubicBezTo>
                        <a:lnTo>
                          <a:pt x="33955" y="191238"/>
                        </a:lnTo>
                        <a:cubicBezTo>
                          <a:pt x="31931" y="183683"/>
                          <a:pt x="33161" y="176022"/>
                          <a:pt x="36785" y="169744"/>
                        </a:cubicBezTo>
                        <a:lnTo>
                          <a:pt x="53983" y="156547"/>
                        </a:lnTo>
                        <a:lnTo>
                          <a:pt x="19670" y="137922"/>
                        </a:lnTo>
                        <a:lnTo>
                          <a:pt x="17414" y="129504"/>
                        </a:lnTo>
                        <a:cubicBezTo>
                          <a:pt x="15494" y="122336"/>
                          <a:pt x="16660" y="115068"/>
                          <a:pt x="20099" y="109113"/>
                        </a:cubicBezTo>
                        <a:lnTo>
                          <a:pt x="36415" y="96593"/>
                        </a:lnTo>
                        <a:lnTo>
                          <a:pt x="3880" y="78994"/>
                        </a:lnTo>
                        <a:lnTo>
                          <a:pt x="872" y="67771"/>
                        </a:lnTo>
                        <a:close/>
                      </a:path>
                    </a:pathLst>
                  </a:custGeom>
                  <a:solidFill>
                    <a:srgbClr val="FFDCB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69" name="グループ化 1068"/>
                <p:cNvGrpSpPr/>
                <p:nvPr/>
              </p:nvGrpSpPr>
              <p:grpSpPr>
                <a:xfrm>
                  <a:off x="2058564" y="5697135"/>
                  <a:ext cx="1157717" cy="1526697"/>
                  <a:chOff x="4340387" y="5723417"/>
                  <a:chExt cx="1157717" cy="1526697"/>
                </a:xfrm>
              </p:grpSpPr>
              <p:sp>
                <p:nvSpPr>
                  <p:cNvPr id="1070" name="フリーフォーム 2155"/>
                  <p:cNvSpPr/>
                  <p:nvPr/>
                </p:nvSpPr>
                <p:spPr>
                  <a:xfrm>
                    <a:off x="4341048" y="5726880"/>
                    <a:ext cx="1157055" cy="1523234"/>
                  </a:xfrm>
                  <a:custGeom>
                    <a:avLst/>
                    <a:gdLst>
                      <a:gd name="connsiteX0" fmla="*/ 0 w 1157055"/>
                      <a:gd name="connsiteY0" fmla="*/ 0 h 1523234"/>
                      <a:gd name="connsiteX1" fmla="*/ 143669 w 1157055"/>
                      <a:gd name="connsiteY1" fmla="*/ 0 h 1523234"/>
                      <a:gd name="connsiteX2" fmla="*/ 143669 w 1157055"/>
                      <a:gd name="connsiteY2" fmla="*/ 549102 h 1523234"/>
                      <a:gd name="connsiteX3" fmla="*/ 380754 w 1157055"/>
                      <a:gd name="connsiteY3" fmla="*/ 985072 h 1523234"/>
                      <a:gd name="connsiteX4" fmla="*/ 776301 w 1157055"/>
                      <a:gd name="connsiteY4" fmla="*/ 985072 h 1523234"/>
                      <a:gd name="connsiteX5" fmla="*/ 1013386 w 1157055"/>
                      <a:gd name="connsiteY5" fmla="*/ 549102 h 1523234"/>
                      <a:gd name="connsiteX6" fmla="*/ 1013386 w 1157055"/>
                      <a:gd name="connsiteY6" fmla="*/ 0 h 1523234"/>
                      <a:gd name="connsiteX7" fmla="*/ 1157055 w 1157055"/>
                      <a:gd name="connsiteY7" fmla="*/ 0 h 1523234"/>
                      <a:gd name="connsiteX8" fmla="*/ 1157055 w 1157055"/>
                      <a:gd name="connsiteY8" fmla="*/ 619125 h 1523234"/>
                      <a:gd name="connsiteX9" fmla="*/ 877954 w 1157055"/>
                      <a:gd name="connsiteY9" fmla="*/ 1132793 h 1523234"/>
                      <a:gd name="connsiteX10" fmla="*/ 877954 w 1157055"/>
                      <a:gd name="connsiteY10" fmla="*/ 1523234 h 1523234"/>
                      <a:gd name="connsiteX11" fmla="*/ 877597 w 1157055"/>
                      <a:gd name="connsiteY11" fmla="*/ 1523234 h 1523234"/>
                      <a:gd name="connsiteX12" fmla="*/ 279458 w 1157055"/>
                      <a:gd name="connsiteY12" fmla="*/ 1523234 h 1523234"/>
                      <a:gd name="connsiteX13" fmla="*/ 279101 w 1157055"/>
                      <a:gd name="connsiteY13" fmla="*/ 1523234 h 1523234"/>
                      <a:gd name="connsiteX14" fmla="*/ 279101 w 1157055"/>
                      <a:gd name="connsiteY14" fmla="*/ 1132793 h 1523234"/>
                      <a:gd name="connsiteX15" fmla="*/ 0 w 1157055"/>
                      <a:gd name="connsiteY15" fmla="*/ 619125 h 1523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157055" h="1523234">
                        <a:moveTo>
                          <a:pt x="0" y="0"/>
                        </a:moveTo>
                        <a:lnTo>
                          <a:pt x="143669" y="0"/>
                        </a:lnTo>
                        <a:lnTo>
                          <a:pt x="143669" y="549102"/>
                        </a:lnTo>
                        <a:lnTo>
                          <a:pt x="380754" y="985072"/>
                        </a:lnTo>
                        <a:lnTo>
                          <a:pt x="776301" y="985072"/>
                        </a:lnTo>
                        <a:lnTo>
                          <a:pt x="1013386" y="549102"/>
                        </a:lnTo>
                        <a:lnTo>
                          <a:pt x="1013386" y="0"/>
                        </a:lnTo>
                        <a:lnTo>
                          <a:pt x="1157055" y="0"/>
                        </a:lnTo>
                        <a:lnTo>
                          <a:pt x="1157055" y="619125"/>
                        </a:lnTo>
                        <a:lnTo>
                          <a:pt x="877954" y="1132793"/>
                        </a:lnTo>
                        <a:lnTo>
                          <a:pt x="877954" y="1523234"/>
                        </a:lnTo>
                        <a:lnTo>
                          <a:pt x="877597" y="1523234"/>
                        </a:lnTo>
                        <a:lnTo>
                          <a:pt x="279458" y="1523234"/>
                        </a:lnTo>
                        <a:lnTo>
                          <a:pt x="279101" y="1523234"/>
                        </a:lnTo>
                        <a:lnTo>
                          <a:pt x="279101" y="1132793"/>
                        </a:lnTo>
                        <a:lnTo>
                          <a:pt x="0" y="619125"/>
                        </a:lnTo>
                        <a:close/>
                      </a:path>
                    </a:pathLst>
                  </a:custGeom>
                  <a:pattFill prst="dkVert">
                    <a:fgClr>
                      <a:srgbClr val="5B9BD5"/>
                    </a:fgClr>
                    <a:bgClr>
                      <a:schemeClr val="accent5">
                        <a:lumMod val="9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1" name="正方形/長方形 1070"/>
                  <p:cNvSpPr/>
                  <p:nvPr/>
                </p:nvSpPr>
                <p:spPr>
                  <a:xfrm>
                    <a:off x="5351014" y="5723417"/>
                    <a:ext cx="147090" cy="58392"/>
                  </a:xfrm>
                  <a:prstGeom prst="rect">
                    <a:avLst/>
                  </a:prstGeom>
                  <a:pattFill prst="dkVert">
                    <a:fgClr>
                      <a:srgbClr val="5B9BD5"/>
                    </a:fgClr>
                    <a:bgClr>
                      <a:schemeClr val="accent5">
                        <a:lumMod val="9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2" name="正方形/長方形 1071"/>
                  <p:cNvSpPr/>
                  <p:nvPr/>
                </p:nvSpPr>
                <p:spPr>
                  <a:xfrm flipH="1">
                    <a:off x="4340387" y="5723417"/>
                    <a:ext cx="147090" cy="58392"/>
                  </a:xfrm>
                  <a:prstGeom prst="rect">
                    <a:avLst/>
                  </a:prstGeom>
                  <a:pattFill prst="dkVert">
                    <a:fgClr>
                      <a:srgbClr val="5B9BD5"/>
                    </a:fgClr>
                    <a:bgClr>
                      <a:schemeClr val="accent5">
                        <a:lumMod val="9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062" name="グループ化 1061"/>
              <p:cNvGrpSpPr/>
              <p:nvPr/>
            </p:nvGrpSpPr>
            <p:grpSpPr>
              <a:xfrm>
                <a:off x="1869212" y="331063"/>
                <a:ext cx="715863" cy="801571"/>
                <a:chOff x="1876578" y="4728032"/>
                <a:chExt cx="715863" cy="801571"/>
              </a:xfrm>
            </p:grpSpPr>
            <p:sp>
              <p:nvSpPr>
                <p:cNvPr id="1063" name="円/楕円 805"/>
                <p:cNvSpPr/>
                <p:nvPr/>
              </p:nvSpPr>
              <p:spPr>
                <a:xfrm rot="20700000">
                  <a:off x="1906103" y="507085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4" name="円/楕円 806"/>
                <p:cNvSpPr/>
                <p:nvPr/>
              </p:nvSpPr>
              <p:spPr>
                <a:xfrm rot="900000" flipH="1">
                  <a:off x="2417186" y="507596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5" name="円/楕円 807"/>
                <p:cNvSpPr/>
                <p:nvPr/>
              </p:nvSpPr>
              <p:spPr>
                <a:xfrm>
                  <a:off x="1938279" y="4835271"/>
                  <a:ext cx="579044" cy="61118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6" name="星 24 1237"/>
                <p:cNvSpPr/>
                <p:nvPr/>
              </p:nvSpPr>
              <p:spPr>
                <a:xfrm>
                  <a:off x="1876578" y="4728032"/>
                  <a:ext cx="715863" cy="626495"/>
                </a:xfrm>
                <a:prstGeom prst="star24">
                  <a:avLst>
                    <a:gd name="adj" fmla="val 4621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7" name="台形 1066"/>
                <p:cNvSpPr/>
                <p:nvPr/>
              </p:nvSpPr>
              <p:spPr>
                <a:xfrm>
                  <a:off x="2098227" y="5469239"/>
                  <a:ext cx="254350" cy="60364"/>
                </a:xfrm>
                <a:prstGeom prst="trapezoid">
                  <a:avLst/>
                </a:pr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237" name="グループ化 1236"/>
            <p:cNvGrpSpPr/>
            <p:nvPr/>
          </p:nvGrpSpPr>
          <p:grpSpPr>
            <a:xfrm>
              <a:off x="5537015" y="1190807"/>
              <a:ext cx="930530" cy="652234"/>
              <a:chOff x="5537015" y="2295707"/>
              <a:chExt cx="930530" cy="652234"/>
            </a:xfrm>
          </p:grpSpPr>
          <p:sp>
            <p:nvSpPr>
              <p:cNvPr id="1238" name="四角形: 上の 2 つの角を丸める 1237"/>
              <p:cNvSpPr/>
              <p:nvPr/>
            </p:nvSpPr>
            <p:spPr>
              <a:xfrm>
                <a:off x="5537015" y="2295707"/>
                <a:ext cx="930530" cy="652233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hingle">
                <a:fgClr>
                  <a:srgbClr val="00B0F0"/>
                </a:fgClr>
                <a:bgClr>
                  <a:srgbClr val="0070C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39" name="四角形: 上の 2 つの角を丸める 1238"/>
              <p:cNvSpPr/>
              <p:nvPr/>
            </p:nvSpPr>
            <p:spPr>
              <a:xfrm>
                <a:off x="5694291" y="2401875"/>
                <a:ext cx="688392" cy="54606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40" name="平行四辺形 1239"/>
              <p:cNvSpPr/>
              <p:nvPr/>
            </p:nvSpPr>
            <p:spPr>
              <a:xfrm>
                <a:off x="5931655" y="2713086"/>
                <a:ext cx="229478" cy="234855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41" name="平行四辺形 1240"/>
              <p:cNvSpPr/>
              <p:nvPr/>
            </p:nvSpPr>
            <p:spPr>
              <a:xfrm>
                <a:off x="5956664" y="2713086"/>
                <a:ext cx="229478" cy="234855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42" name="四角形: 上の 2 つの角を丸める 1241"/>
              <p:cNvSpPr/>
              <p:nvPr/>
            </p:nvSpPr>
            <p:spPr>
              <a:xfrm>
                <a:off x="5888497" y="2548983"/>
                <a:ext cx="329642" cy="21102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43" name="四角形: 上の 2 つの角を丸める 1242"/>
              <p:cNvSpPr/>
              <p:nvPr/>
            </p:nvSpPr>
            <p:spPr>
              <a:xfrm>
                <a:off x="5920707" y="2548983"/>
                <a:ext cx="329642" cy="21102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7" name="グループ化 6"/>
          <p:cNvGrpSpPr>
            <a:grpSpLocks noChangeAspect="1"/>
          </p:cNvGrpSpPr>
          <p:nvPr/>
        </p:nvGrpSpPr>
        <p:grpSpPr>
          <a:xfrm>
            <a:off x="407495" y="3057276"/>
            <a:ext cx="1566595" cy="1293897"/>
            <a:chOff x="-511968" y="2287491"/>
            <a:chExt cx="2237993" cy="1848424"/>
          </a:xfrm>
        </p:grpSpPr>
        <p:grpSp>
          <p:nvGrpSpPr>
            <p:cNvPr id="2023" name="グループ化 2022"/>
            <p:cNvGrpSpPr/>
            <p:nvPr/>
          </p:nvGrpSpPr>
          <p:grpSpPr>
            <a:xfrm>
              <a:off x="-511968" y="2673949"/>
              <a:ext cx="2237993" cy="1461965"/>
              <a:chOff x="592932" y="1815303"/>
              <a:chExt cx="2433742" cy="1589838"/>
            </a:xfrm>
          </p:grpSpPr>
          <p:grpSp>
            <p:nvGrpSpPr>
              <p:cNvPr id="2024" name="グループ化 2023"/>
              <p:cNvGrpSpPr/>
              <p:nvPr/>
            </p:nvGrpSpPr>
            <p:grpSpPr>
              <a:xfrm>
                <a:off x="2371322" y="2289237"/>
                <a:ext cx="577993" cy="520752"/>
                <a:chOff x="850029" y="306929"/>
                <a:chExt cx="577993" cy="520752"/>
              </a:xfrm>
            </p:grpSpPr>
            <p:sp>
              <p:nvSpPr>
                <p:cNvPr id="2057" name="正方形/長方形 2056"/>
                <p:cNvSpPr/>
                <p:nvPr/>
              </p:nvSpPr>
              <p:spPr>
                <a:xfrm>
                  <a:off x="904621" y="695342"/>
                  <a:ext cx="523401" cy="132339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058" name="正方形/長方形 2057"/>
                <p:cNvSpPr/>
                <p:nvPr/>
              </p:nvSpPr>
              <p:spPr>
                <a:xfrm>
                  <a:off x="881130" y="610645"/>
                  <a:ext cx="523401" cy="84697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059" name="正方形/長方形 2058"/>
                <p:cNvSpPr/>
                <p:nvPr/>
              </p:nvSpPr>
              <p:spPr>
                <a:xfrm>
                  <a:off x="904621" y="478307"/>
                  <a:ext cx="523401" cy="132339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060" name="正方形/長方形 2059"/>
                <p:cNvSpPr/>
                <p:nvPr/>
              </p:nvSpPr>
              <p:spPr>
                <a:xfrm>
                  <a:off x="850029" y="393610"/>
                  <a:ext cx="523401" cy="8602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061" name="正方形/長方形 2060"/>
                <p:cNvSpPr/>
                <p:nvPr/>
              </p:nvSpPr>
              <p:spPr>
                <a:xfrm>
                  <a:off x="881130" y="306929"/>
                  <a:ext cx="523401" cy="8602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2025" name="グループ化 2024"/>
              <p:cNvGrpSpPr/>
              <p:nvPr/>
            </p:nvGrpSpPr>
            <p:grpSpPr>
              <a:xfrm>
                <a:off x="592932" y="1815303"/>
                <a:ext cx="2433742" cy="1589838"/>
                <a:chOff x="592932" y="1815303"/>
                <a:chExt cx="2433742" cy="1589838"/>
              </a:xfrm>
            </p:grpSpPr>
            <p:grpSp>
              <p:nvGrpSpPr>
                <p:cNvPr id="2026" name="グループ化 2025"/>
                <p:cNvGrpSpPr/>
                <p:nvPr/>
              </p:nvGrpSpPr>
              <p:grpSpPr>
                <a:xfrm>
                  <a:off x="2014429" y="1884781"/>
                  <a:ext cx="354342" cy="927374"/>
                  <a:chOff x="4130095" y="1815303"/>
                  <a:chExt cx="246642" cy="1080297"/>
                </a:xfrm>
              </p:grpSpPr>
              <p:grpSp>
                <p:nvGrpSpPr>
                  <p:cNvPr id="2053" name="グループ化 2052"/>
                  <p:cNvGrpSpPr/>
                  <p:nvPr/>
                </p:nvGrpSpPr>
                <p:grpSpPr>
                  <a:xfrm>
                    <a:off x="4130095" y="1815303"/>
                    <a:ext cx="246642" cy="1080297"/>
                    <a:chOff x="4130095" y="1815303"/>
                    <a:chExt cx="1319349" cy="805033"/>
                  </a:xfrm>
                </p:grpSpPr>
                <p:sp>
                  <p:nvSpPr>
                    <p:cNvPr id="2055" name="正方形/長方形 2054"/>
                    <p:cNvSpPr/>
                    <p:nvPr/>
                  </p:nvSpPr>
                  <p:spPr>
                    <a:xfrm>
                      <a:off x="4130095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056" name="正方形/長方形 2055"/>
                    <p:cNvSpPr/>
                    <p:nvPr/>
                  </p:nvSpPr>
                  <p:spPr>
                    <a:xfrm>
                      <a:off x="4445524" y="1815303"/>
                      <a:ext cx="1003920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2054" name="正方形/長方形 2053"/>
                  <p:cNvSpPr/>
                  <p:nvPr/>
                </p:nvSpPr>
                <p:spPr>
                  <a:xfrm>
                    <a:off x="4243417" y="1815303"/>
                    <a:ext cx="81023" cy="1080297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2027" name="グループ化 2026"/>
                <p:cNvGrpSpPr/>
                <p:nvPr/>
              </p:nvGrpSpPr>
              <p:grpSpPr>
                <a:xfrm>
                  <a:off x="592932" y="1815303"/>
                  <a:ext cx="2433742" cy="1589838"/>
                  <a:chOff x="592932" y="1815303"/>
                  <a:chExt cx="2433742" cy="1589838"/>
                </a:xfrm>
              </p:grpSpPr>
              <p:grpSp>
                <p:nvGrpSpPr>
                  <p:cNvPr id="2028" name="グループ化 2027"/>
                  <p:cNvGrpSpPr/>
                  <p:nvPr/>
                </p:nvGrpSpPr>
                <p:grpSpPr>
                  <a:xfrm>
                    <a:off x="2708431" y="2424897"/>
                    <a:ext cx="213459" cy="392660"/>
                    <a:chOff x="2340698" y="1769937"/>
                    <a:chExt cx="307272" cy="565230"/>
                  </a:xfrm>
                </p:grpSpPr>
                <p:sp>
                  <p:nvSpPr>
                    <p:cNvPr id="2047" name="1 つの角を丸めた四角形 1820"/>
                    <p:cNvSpPr/>
                    <p:nvPr/>
                  </p:nvSpPr>
                  <p:spPr>
                    <a:xfrm>
                      <a:off x="2529893" y="1789149"/>
                      <a:ext cx="45719" cy="426954"/>
                    </a:xfrm>
                    <a:prstGeom prst="round1Rect">
                      <a:avLst/>
                    </a:prstGeom>
                    <a:solidFill>
                      <a:srgbClr val="70AD47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048" name="1 つの角を丸めた四角形 1821"/>
                    <p:cNvSpPr/>
                    <p:nvPr/>
                  </p:nvSpPr>
                  <p:spPr>
                    <a:xfrm rot="20830602">
                      <a:off x="2382001" y="1769937"/>
                      <a:ext cx="45719" cy="538156"/>
                    </a:xfrm>
                    <a:prstGeom prst="round1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049" name="五角形 2048"/>
                    <p:cNvSpPr/>
                    <p:nvPr/>
                  </p:nvSpPr>
                  <p:spPr>
                    <a:xfrm>
                      <a:off x="2446731" y="1896957"/>
                      <a:ext cx="61489" cy="213477"/>
                    </a:xfrm>
                    <a:prstGeom prst="pentagon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050" name="五角形 2049"/>
                    <p:cNvSpPr/>
                    <p:nvPr/>
                  </p:nvSpPr>
                  <p:spPr>
                    <a:xfrm rot="1576071">
                      <a:off x="2586481" y="1872699"/>
                      <a:ext cx="61489" cy="213477"/>
                    </a:xfrm>
                    <a:prstGeom prst="pentagon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051" name="台形 2050"/>
                    <p:cNvSpPr/>
                    <p:nvPr/>
                  </p:nvSpPr>
                  <p:spPr>
                    <a:xfrm rot="10800000">
                      <a:off x="2340698" y="2030364"/>
                      <a:ext cx="295346" cy="304803"/>
                    </a:xfrm>
                    <a:prstGeom prst="trapezoid">
                      <a:avLst>
                        <a:gd name="adj" fmla="val 13315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052" name="台形 2051"/>
                    <p:cNvSpPr/>
                    <p:nvPr/>
                  </p:nvSpPr>
                  <p:spPr>
                    <a:xfrm rot="10800000">
                      <a:off x="2383560" y="2030363"/>
                      <a:ext cx="209754" cy="304803"/>
                    </a:xfrm>
                    <a:prstGeom prst="trapezoid">
                      <a:avLst>
                        <a:gd name="adj" fmla="val 13315"/>
                      </a:avLst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2029" name="グループ化 2028"/>
                  <p:cNvGrpSpPr/>
                  <p:nvPr/>
                </p:nvGrpSpPr>
                <p:grpSpPr>
                  <a:xfrm>
                    <a:off x="592932" y="2814321"/>
                    <a:ext cx="2433742" cy="590820"/>
                    <a:chOff x="592932" y="2814321"/>
                    <a:chExt cx="2433742" cy="590820"/>
                  </a:xfrm>
                </p:grpSpPr>
                <p:sp>
                  <p:nvSpPr>
                    <p:cNvPr id="2040" name="正方形/長方形 4"/>
                    <p:cNvSpPr/>
                    <p:nvPr/>
                  </p:nvSpPr>
                  <p:spPr>
                    <a:xfrm>
                      <a:off x="904621" y="2859906"/>
                      <a:ext cx="2051251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041" name="正方形/長方形 4"/>
                    <p:cNvSpPr/>
                    <p:nvPr/>
                  </p:nvSpPr>
                  <p:spPr>
                    <a:xfrm>
                      <a:off x="974672" y="2859906"/>
                      <a:ext cx="1905054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042" name="正方形/長方形 2041"/>
                    <p:cNvSpPr/>
                    <p:nvPr/>
                  </p:nvSpPr>
                  <p:spPr>
                    <a:xfrm>
                      <a:off x="904621" y="2859906"/>
                      <a:ext cx="2051251" cy="59552"/>
                    </a:xfrm>
                    <a:prstGeom prst="rect">
                      <a:avLst/>
                    </a:prstGeom>
                    <a:solidFill>
                      <a:srgbClr val="000000">
                        <a:alpha val="50196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043" name="正方形/長方形 4"/>
                    <p:cNvSpPr/>
                    <p:nvPr/>
                  </p:nvSpPr>
                  <p:spPr>
                    <a:xfrm>
                      <a:off x="728043" y="2859906"/>
                      <a:ext cx="174880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044" name="正方形/長方形 2043"/>
                    <p:cNvSpPr/>
                    <p:nvPr/>
                  </p:nvSpPr>
                  <p:spPr>
                    <a:xfrm>
                      <a:off x="642938" y="2814321"/>
                      <a:ext cx="2383736" cy="55702"/>
                    </a:xfrm>
                    <a:prstGeom prst="rect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045" name="正方形/長方形 4"/>
                    <p:cNvSpPr/>
                    <p:nvPr/>
                  </p:nvSpPr>
                  <p:spPr>
                    <a:xfrm>
                      <a:off x="2661613" y="2873140"/>
                      <a:ext cx="218113" cy="532001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046" name="正方形/長方形 2045"/>
                    <p:cNvSpPr/>
                    <p:nvPr/>
                  </p:nvSpPr>
                  <p:spPr>
                    <a:xfrm>
                      <a:off x="592932" y="2814321"/>
                      <a:ext cx="341281" cy="55017"/>
                    </a:xfrm>
                    <a:prstGeom prst="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2030" name="グループ化 2029"/>
                  <p:cNvGrpSpPr/>
                  <p:nvPr/>
                </p:nvGrpSpPr>
                <p:grpSpPr>
                  <a:xfrm flipV="1">
                    <a:off x="1323639" y="2514531"/>
                    <a:ext cx="276746" cy="255397"/>
                    <a:chOff x="2461842" y="3302144"/>
                    <a:chExt cx="276746" cy="255397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2038" name="平行四辺形 2037"/>
                    <p:cNvSpPr/>
                    <p:nvPr/>
                  </p:nvSpPr>
                  <p:spPr>
                    <a:xfrm>
                      <a:off x="2461842" y="3302144"/>
                      <a:ext cx="249550" cy="255397"/>
                    </a:xfrm>
                    <a:prstGeom prst="parallelogram">
                      <a:avLst>
                        <a:gd name="adj" fmla="val 15901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039" name="平行四辺形 2038"/>
                    <p:cNvSpPr/>
                    <p:nvPr/>
                  </p:nvSpPr>
                  <p:spPr>
                    <a:xfrm>
                      <a:off x="2489038" y="3302144"/>
                      <a:ext cx="249550" cy="255397"/>
                    </a:xfrm>
                    <a:prstGeom prst="parallelogram">
                      <a:avLst>
                        <a:gd name="adj" fmla="val 1590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2031" name="正方形/長方形 2030"/>
                  <p:cNvSpPr/>
                  <p:nvPr/>
                </p:nvSpPr>
                <p:spPr>
                  <a:xfrm>
                    <a:off x="748720" y="1815303"/>
                    <a:ext cx="1247917" cy="805033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032" name="正方形/長方形 2031"/>
                  <p:cNvSpPr/>
                  <p:nvPr/>
                </p:nvSpPr>
                <p:spPr>
                  <a:xfrm>
                    <a:off x="820157" y="1815303"/>
                    <a:ext cx="1247917" cy="805033"/>
                  </a:xfrm>
                  <a:prstGeom prst="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033" name="正方形/長方形 2032"/>
                  <p:cNvSpPr/>
                  <p:nvPr/>
                </p:nvSpPr>
                <p:spPr>
                  <a:xfrm>
                    <a:off x="883218" y="1874667"/>
                    <a:ext cx="1136082" cy="69431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74000">
                        <a:srgbClr val="5B9BD5">
                          <a:lumMod val="45000"/>
                          <a:lumOff val="55000"/>
                        </a:srgbClr>
                      </a:gs>
                      <a:gs pos="83000">
                        <a:srgbClr val="5B9BD5">
                          <a:lumMod val="45000"/>
                          <a:lumOff val="55000"/>
                        </a:srgbClr>
                      </a:gs>
                      <a:gs pos="100000">
                        <a:srgbClr val="5B9BD5">
                          <a:lumMod val="30000"/>
                          <a:lumOff val="70000"/>
                        </a:srgbClr>
                      </a:gs>
                    </a:gsLst>
                    <a:lin ang="189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2034" name="グループ化 2033"/>
                  <p:cNvGrpSpPr/>
                  <p:nvPr/>
                </p:nvGrpSpPr>
                <p:grpSpPr>
                  <a:xfrm>
                    <a:off x="1216337" y="2738636"/>
                    <a:ext cx="476526" cy="76877"/>
                    <a:chOff x="1961514" y="3430036"/>
                    <a:chExt cx="799375" cy="127504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2036" name="四角形: 上の 2 つの角を丸める 2035"/>
                    <p:cNvSpPr/>
                    <p:nvPr/>
                  </p:nvSpPr>
                  <p:spPr>
                    <a:xfrm>
                      <a:off x="1961514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037" name="四角形: 上の 2 つの角を丸める 2036"/>
                    <p:cNvSpPr/>
                    <p:nvPr/>
                  </p:nvSpPr>
                  <p:spPr>
                    <a:xfrm>
                      <a:off x="2123172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2035" name="正方形/長方形 2034"/>
                  <p:cNvSpPr/>
                  <p:nvPr/>
                </p:nvSpPr>
                <p:spPr>
                  <a:xfrm>
                    <a:off x="1444115" y="2762491"/>
                    <a:ext cx="1032659" cy="48822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1115" name="グループ化 1114"/>
            <p:cNvGrpSpPr/>
            <p:nvPr/>
          </p:nvGrpSpPr>
          <p:grpSpPr>
            <a:xfrm>
              <a:off x="881371" y="2287491"/>
              <a:ext cx="841772" cy="1456656"/>
              <a:chOff x="-356658" y="1877958"/>
              <a:chExt cx="841772" cy="1456656"/>
            </a:xfrm>
          </p:grpSpPr>
          <p:grpSp>
            <p:nvGrpSpPr>
              <p:cNvPr id="1116" name="グループ化 1115"/>
              <p:cNvGrpSpPr/>
              <p:nvPr/>
            </p:nvGrpSpPr>
            <p:grpSpPr>
              <a:xfrm>
                <a:off x="-277417" y="2461550"/>
                <a:ext cx="687418" cy="408480"/>
                <a:chOff x="4691977" y="1476222"/>
                <a:chExt cx="1305715" cy="775887"/>
              </a:xfrm>
            </p:grpSpPr>
            <p:grpSp>
              <p:nvGrpSpPr>
                <p:cNvPr id="1131" name="グループ化 1130"/>
                <p:cNvGrpSpPr/>
                <p:nvPr/>
              </p:nvGrpSpPr>
              <p:grpSpPr>
                <a:xfrm rot="2856313" flipH="1">
                  <a:off x="4535890" y="1632310"/>
                  <a:ext cx="775886" cy="463712"/>
                  <a:chOff x="4977722" y="1773447"/>
                  <a:chExt cx="775887" cy="463713"/>
                </a:xfrm>
              </p:grpSpPr>
              <p:sp>
                <p:nvSpPr>
                  <p:cNvPr id="1135" name="角丸四角形 515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36" name="フリーフォーム 516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32" name="グループ化 1131"/>
                <p:cNvGrpSpPr/>
                <p:nvPr/>
              </p:nvGrpSpPr>
              <p:grpSpPr>
                <a:xfrm rot="18743687">
                  <a:off x="5377892" y="1632310"/>
                  <a:ext cx="775887" cy="463712"/>
                  <a:chOff x="4977722" y="1773447"/>
                  <a:chExt cx="775887" cy="463713"/>
                </a:xfrm>
              </p:grpSpPr>
              <p:sp>
                <p:nvSpPr>
                  <p:cNvPr id="1133" name="角丸四角形 513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34" name="フリーフォーム 514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117" name="グループ化 1116"/>
              <p:cNvGrpSpPr/>
              <p:nvPr/>
            </p:nvGrpSpPr>
            <p:grpSpPr>
              <a:xfrm>
                <a:off x="-352532" y="2733318"/>
                <a:ext cx="837646" cy="601296"/>
                <a:chOff x="6091389" y="2211474"/>
                <a:chExt cx="837646" cy="601296"/>
              </a:xfrm>
            </p:grpSpPr>
            <p:sp>
              <p:nvSpPr>
                <p:cNvPr id="1127" name="台形 1126"/>
                <p:cNvSpPr/>
                <p:nvPr/>
              </p:nvSpPr>
              <p:spPr>
                <a:xfrm rot="1369852">
                  <a:off x="6214836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8" name="片側の 2 つの角を丸めた四角形 519"/>
                <p:cNvSpPr/>
                <p:nvPr/>
              </p:nvSpPr>
              <p:spPr>
                <a:xfrm rot="12153831">
                  <a:off x="6091389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9" name="台形 1128"/>
                <p:cNvSpPr/>
                <p:nvPr/>
              </p:nvSpPr>
              <p:spPr>
                <a:xfrm rot="20230148" flipH="1">
                  <a:off x="6640107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0" name="片側の 2 つの角を丸めた四角形 521"/>
                <p:cNvSpPr/>
                <p:nvPr/>
              </p:nvSpPr>
              <p:spPr>
                <a:xfrm rot="9446169" flipH="1">
                  <a:off x="6751242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18" name="グループ化 1117"/>
              <p:cNvGrpSpPr/>
              <p:nvPr/>
            </p:nvGrpSpPr>
            <p:grpSpPr>
              <a:xfrm>
                <a:off x="-356658" y="1877958"/>
                <a:ext cx="822595" cy="1451192"/>
                <a:chOff x="-349292" y="4561544"/>
                <a:chExt cx="822595" cy="1451192"/>
              </a:xfrm>
            </p:grpSpPr>
            <p:sp>
              <p:nvSpPr>
                <p:cNvPr id="1119" name="片側の 2 つの角を丸めた四角形 1373"/>
                <p:cNvSpPr/>
                <p:nvPr/>
              </p:nvSpPr>
              <p:spPr>
                <a:xfrm rot="10800000">
                  <a:off x="-7986" y="532311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0" name="円/楕円 838"/>
                <p:cNvSpPr/>
                <p:nvPr/>
              </p:nvSpPr>
              <p:spPr>
                <a:xfrm rot="20700000">
                  <a:off x="-273981" y="4990124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1" name="円/楕円 839"/>
                <p:cNvSpPr/>
                <p:nvPr/>
              </p:nvSpPr>
              <p:spPr>
                <a:xfrm rot="900000" flipH="1">
                  <a:off x="237101" y="499012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2" name="円/楕円 840"/>
                <p:cNvSpPr/>
                <p:nvPr/>
              </p:nvSpPr>
              <p:spPr>
                <a:xfrm>
                  <a:off x="-232176" y="471858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3" name="フリーフォーム 1394"/>
                <p:cNvSpPr/>
                <p:nvPr/>
              </p:nvSpPr>
              <p:spPr>
                <a:xfrm rot="10800000" flipH="1" flipV="1">
                  <a:off x="-290897" y="456154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4" name="片側の 2 つの角を丸めた四角形 1414"/>
                <p:cNvSpPr/>
                <p:nvPr/>
              </p:nvSpPr>
              <p:spPr>
                <a:xfrm>
                  <a:off x="-240428" y="5478683"/>
                  <a:ext cx="604867" cy="534053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5" name="台形 1124"/>
                <p:cNvSpPr/>
                <p:nvPr/>
              </p:nvSpPr>
              <p:spPr>
                <a:xfrm>
                  <a:off x="-65170" y="5452818"/>
                  <a:ext cx="254350" cy="60364"/>
                </a:xfrm>
                <a:prstGeom prst="trapezoid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6" name="フリーフォーム 1372"/>
                <p:cNvSpPr/>
                <p:nvPr/>
              </p:nvSpPr>
              <p:spPr>
                <a:xfrm rot="10800000" flipH="1">
                  <a:off x="-349292" y="465613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251" name="グループ化 1250"/>
            <p:cNvGrpSpPr/>
            <p:nvPr/>
          </p:nvGrpSpPr>
          <p:grpSpPr>
            <a:xfrm>
              <a:off x="775384" y="3483681"/>
              <a:ext cx="930530" cy="652234"/>
              <a:chOff x="1767006" y="2010603"/>
              <a:chExt cx="848972" cy="739218"/>
            </a:xfrm>
          </p:grpSpPr>
          <p:sp>
            <p:nvSpPr>
              <p:cNvPr id="1252" name="四角形: 上の 2 つの角を丸める 1251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pct40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53" name="四角形: 上の 2 つの角を丸める 1252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54" name="平行四辺形 1253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55" name="平行四辺形 1254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56" name="四角形: 上の 2 つの角を丸める 1255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57" name="四角形: 上の 2 つの角を丸める 1256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8" name="グループ化 7"/>
          <p:cNvGrpSpPr>
            <a:grpSpLocks noChangeAspect="1"/>
          </p:cNvGrpSpPr>
          <p:nvPr/>
        </p:nvGrpSpPr>
        <p:grpSpPr>
          <a:xfrm>
            <a:off x="2308316" y="3132170"/>
            <a:ext cx="1581110" cy="1241471"/>
            <a:chOff x="1845245" y="2362385"/>
            <a:chExt cx="2258728" cy="1773530"/>
          </a:xfrm>
        </p:grpSpPr>
        <p:grpSp>
          <p:nvGrpSpPr>
            <p:cNvPr id="2069" name="グループ化 2068"/>
            <p:cNvGrpSpPr/>
            <p:nvPr/>
          </p:nvGrpSpPr>
          <p:grpSpPr>
            <a:xfrm>
              <a:off x="1845245" y="2936074"/>
              <a:ext cx="2237993" cy="1199841"/>
              <a:chOff x="1845245" y="1748100"/>
              <a:chExt cx="2237993" cy="1199841"/>
            </a:xfrm>
          </p:grpSpPr>
          <p:grpSp>
            <p:nvGrpSpPr>
              <p:cNvPr id="2070" name="グループ化 2069"/>
              <p:cNvGrpSpPr/>
              <p:nvPr/>
            </p:nvGrpSpPr>
            <p:grpSpPr>
              <a:xfrm>
                <a:off x="3331711" y="2124279"/>
                <a:ext cx="441690" cy="212246"/>
                <a:chOff x="1559961" y="4599271"/>
                <a:chExt cx="441690" cy="212246"/>
              </a:xfrm>
            </p:grpSpPr>
            <p:sp>
              <p:nvSpPr>
                <p:cNvPr id="2090" name="正方形/長方形 2089"/>
                <p:cNvSpPr/>
                <p:nvPr/>
              </p:nvSpPr>
              <p:spPr>
                <a:xfrm>
                  <a:off x="1559961" y="4661029"/>
                  <a:ext cx="371110" cy="54827"/>
                </a:xfrm>
                <a:prstGeom prst="rect">
                  <a:avLst/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091" name="正方形/長方形 2090"/>
                <p:cNvSpPr/>
                <p:nvPr/>
              </p:nvSpPr>
              <p:spPr>
                <a:xfrm>
                  <a:off x="1588662" y="4717557"/>
                  <a:ext cx="371110" cy="93960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092" name="正方形/長方形 2091"/>
                <p:cNvSpPr/>
                <p:nvPr/>
              </p:nvSpPr>
              <p:spPr>
                <a:xfrm>
                  <a:off x="1630541" y="4599271"/>
                  <a:ext cx="371110" cy="54827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2071" name="グループ化 2070"/>
              <p:cNvGrpSpPr/>
              <p:nvPr/>
            </p:nvGrpSpPr>
            <p:grpSpPr>
              <a:xfrm>
                <a:off x="3760892" y="2171940"/>
                <a:ext cx="308068" cy="211743"/>
                <a:chOff x="2460964" y="4560022"/>
                <a:chExt cx="443460" cy="304803"/>
              </a:xfrm>
            </p:grpSpPr>
            <p:sp>
              <p:nvSpPr>
                <p:cNvPr id="2088" name="ドーナツ 984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089" name="台形 2088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2072" name="グループ化 2071"/>
              <p:cNvGrpSpPr/>
              <p:nvPr/>
            </p:nvGrpSpPr>
            <p:grpSpPr>
              <a:xfrm>
                <a:off x="1845245" y="1748100"/>
                <a:ext cx="2237993" cy="1199841"/>
                <a:chOff x="3122772" y="2100354"/>
                <a:chExt cx="2433742" cy="1304787"/>
              </a:xfrm>
            </p:grpSpPr>
            <p:grpSp>
              <p:nvGrpSpPr>
                <p:cNvPr id="2073" name="グループ化 2072"/>
                <p:cNvGrpSpPr/>
                <p:nvPr/>
              </p:nvGrpSpPr>
              <p:grpSpPr>
                <a:xfrm>
                  <a:off x="3408456" y="2100354"/>
                  <a:ext cx="1216881" cy="715159"/>
                  <a:chOff x="3408456" y="2100354"/>
                  <a:chExt cx="1216881" cy="715159"/>
                </a:xfrm>
              </p:grpSpPr>
              <p:sp>
                <p:nvSpPr>
                  <p:cNvPr id="2082" name="フリーフォーム: 図形 2081"/>
                  <p:cNvSpPr/>
                  <p:nvPr/>
                </p:nvSpPr>
                <p:spPr>
                  <a:xfrm flipV="1">
                    <a:off x="3408456" y="2100355"/>
                    <a:ext cx="1001538" cy="669571"/>
                  </a:xfrm>
                  <a:custGeom>
                    <a:avLst/>
                    <a:gdLst>
                      <a:gd name="connsiteX0" fmla="*/ 42544 w 1001538"/>
                      <a:gd name="connsiteY0" fmla="*/ 669571 h 669571"/>
                      <a:gd name="connsiteX1" fmla="*/ 895070 w 1001538"/>
                      <a:gd name="connsiteY1" fmla="*/ 669571 h 669571"/>
                      <a:gd name="connsiteX2" fmla="*/ 1001538 w 1001538"/>
                      <a:gd name="connsiteY2" fmla="*/ 0 h 669571"/>
                      <a:gd name="connsiteX3" fmla="*/ 102696 w 1001538"/>
                      <a:gd name="connsiteY3" fmla="*/ 0 h 669571"/>
                      <a:gd name="connsiteX4" fmla="*/ 0 w 1001538"/>
                      <a:gd name="connsiteY4" fmla="*/ 645852 h 669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538" h="669571">
                        <a:moveTo>
                          <a:pt x="42544" y="669571"/>
                        </a:moveTo>
                        <a:lnTo>
                          <a:pt x="895070" y="669571"/>
                        </a:lnTo>
                        <a:lnTo>
                          <a:pt x="1001538" y="0"/>
                        </a:lnTo>
                        <a:lnTo>
                          <a:pt x="102696" y="0"/>
                        </a:lnTo>
                        <a:lnTo>
                          <a:pt x="0" y="645852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083" name="平行四辺形 2082"/>
                  <p:cNvSpPr/>
                  <p:nvPr/>
                </p:nvSpPr>
                <p:spPr>
                  <a:xfrm flipV="1">
                    <a:off x="3442192" y="2100354"/>
                    <a:ext cx="1077361" cy="669571"/>
                  </a:xfrm>
                  <a:prstGeom prst="parallelogram">
                    <a:avLst>
                      <a:gd name="adj" fmla="val 15901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084" name="平行四辺形 2083"/>
                  <p:cNvSpPr/>
                  <p:nvPr/>
                </p:nvSpPr>
                <p:spPr>
                  <a:xfrm flipV="1">
                    <a:off x="3489817" y="2131310"/>
                    <a:ext cx="1000095" cy="621551"/>
                  </a:xfrm>
                  <a:prstGeom prst="parallelogram">
                    <a:avLst>
                      <a:gd name="adj" fmla="val 15901"/>
                    </a:avLst>
                  </a:prstGeom>
                  <a:gradFill flip="none" rotWithShape="1">
                    <a:gsLst>
                      <a:gs pos="0">
                        <a:srgbClr val="00B0F0"/>
                      </a:gs>
                      <a:gs pos="74000">
                        <a:srgbClr val="5B9BD5">
                          <a:lumMod val="45000"/>
                          <a:lumOff val="55000"/>
                        </a:srgbClr>
                      </a:gs>
                      <a:gs pos="83000">
                        <a:srgbClr val="5B9BD5">
                          <a:lumMod val="45000"/>
                          <a:lumOff val="55000"/>
                        </a:srgbClr>
                      </a:gs>
                      <a:gs pos="100000">
                        <a:srgbClr val="5B9BD5">
                          <a:lumMod val="30000"/>
                          <a:lumOff val="70000"/>
                        </a:srgbClr>
                      </a:gs>
                    </a:gsLst>
                    <a:lin ang="189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2085" name="グループ化 2084"/>
                  <p:cNvGrpSpPr/>
                  <p:nvPr/>
                </p:nvGrpSpPr>
                <p:grpSpPr>
                  <a:xfrm>
                    <a:off x="3499193" y="2738636"/>
                    <a:ext cx="1126144" cy="76877"/>
                    <a:chOff x="1736943" y="3430036"/>
                    <a:chExt cx="1023947" cy="127504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2086" name="四角形: 上の 2 つの角を丸める 2085"/>
                    <p:cNvSpPr/>
                    <p:nvPr/>
                  </p:nvSpPr>
                  <p:spPr>
                    <a:xfrm>
                      <a:off x="1736943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087" name="四角形: 上の 2 つの角を丸める 2086"/>
                    <p:cNvSpPr/>
                    <p:nvPr/>
                  </p:nvSpPr>
                  <p:spPr>
                    <a:xfrm>
                      <a:off x="2045255" y="3430036"/>
                      <a:ext cx="715635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2074" name="グループ化 2073"/>
                <p:cNvGrpSpPr/>
                <p:nvPr/>
              </p:nvGrpSpPr>
              <p:grpSpPr>
                <a:xfrm>
                  <a:off x="3122772" y="2814321"/>
                  <a:ext cx="2433742" cy="590820"/>
                  <a:chOff x="592932" y="2814321"/>
                  <a:chExt cx="2433742" cy="590820"/>
                </a:xfrm>
              </p:grpSpPr>
              <p:sp>
                <p:nvSpPr>
                  <p:cNvPr id="2075" name="正方形/長方形 4"/>
                  <p:cNvSpPr/>
                  <p:nvPr/>
                </p:nvSpPr>
                <p:spPr>
                  <a:xfrm>
                    <a:off x="904621" y="2859906"/>
                    <a:ext cx="2051251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076" name="正方形/長方形 4"/>
                  <p:cNvSpPr/>
                  <p:nvPr/>
                </p:nvSpPr>
                <p:spPr>
                  <a:xfrm>
                    <a:off x="974672" y="2859906"/>
                    <a:ext cx="1905054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077" name="正方形/長方形 2076"/>
                  <p:cNvSpPr/>
                  <p:nvPr/>
                </p:nvSpPr>
                <p:spPr>
                  <a:xfrm>
                    <a:off x="904621" y="2859906"/>
                    <a:ext cx="2051251" cy="59552"/>
                  </a:xfrm>
                  <a:prstGeom prst="rect">
                    <a:avLst/>
                  </a:pr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078" name="正方形/長方形 4"/>
                  <p:cNvSpPr/>
                  <p:nvPr/>
                </p:nvSpPr>
                <p:spPr>
                  <a:xfrm>
                    <a:off x="728043" y="2859906"/>
                    <a:ext cx="174880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FFC000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079" name="正方形/長方形 2078"/>
                  <p:cNvSpPr/>
                  <p:nvPr/>
                </p:nvSpPr>
                <p:spPr>
                  <a:xfrm>
                    <a:off x="642938" y="2814321"/>
                    <a:ext cx="2383736" cy="55702"/>
                  </a:xfrm>
                  <a:prstGeom prst="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080" name="正方形/長方形 4"/>
                  <p:cNvSpPr/>
                  <p:nvPr/>
                </p:nvSpPr>
                <p:spPr>
                  <a:xfrm>
                    <a:off x="2661613" y="2873140"/>
                    <a:ext cx="218113" cy="532001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081" name="正方形/長方形 2080"/>
                  <p:cNvSpPr/>
                  <p:nvPr/>
                </p:nvSpPr>
                <p:spPr>
                  <a:xfrm>
                    <a:off x="592932" y="2814321"/>
                    <a:ext cx="341281" cy="55017"/>
                  </a:xfrm>
                  <a:prstGeom prst="rect">
                    <a:avLst/>
                  </a:prstGeom>
                  <a:solidFill>
                    <a:srgbClr val="4221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1091" name="グループ化 1090"/>
            <p:cNvGrpSpPr/>
            <p:nvPr/>
          </p:nvGrpSpPr>
          <p:grpSpPr>
            <a:xfrm>
              <a:off x="3266327" y="2362385"/>
              <a:ext cx="837646" cy="1381762"/>
              <a:chOff x="676168" y="1952852"/>
              <a:chExt cx="837646" cy="1381762"/>
            </a:xfrm>
          </p:grpSpPr>
          <p:grpSp>
            <p:nvGrpSpPr>
              <p:cNvPr id="1092" name="グループ化 1091"/>
              <p:cNvGrpSpPr/>
              <p:nvPr/>
            </p:nvGrpSpPr>
            <p:grpSpPr>
              <a:xfrm>
                <a:off x="751283" y="2461550"/>
                <a:ext cx="687418" cy="408480"/>
                <a:chOff x="4691977" y="1476222"/>
                <a:chExt cx="1305715" cy="775887"/>
              </a:xfrm>
            </p:grpSpPr>
            <p:grpSp>
              <p:nvGrpSpPr>
                <p:cNvPr id="1109" name="グループ化 1108"/>
                <p:cNvGrpSpPr/>
                <p:nvPr/>
              </p:nvGrpSpPr>
              <p:grpSpPr>
                <a:xfrm rot="2856313" flipH="1">
                  <a:off x="4535890" y="1632310"/>
                  <a:ext cx="775886" cy="463712"/>
                  <a:chOff x="4977722" y="1773447"/>
                  <a:chExt cx="775887" cy="463713"/>
                </a:xfrm>
              </p:grpSpPr>
              <p:sp>
                <p:nvSpPr>
                  <p:cNvPr id="1113" name="角丸四角形 515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4" name="フリーフォーム 516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10" name="グループ化 1109"/>
                <p:cNvGrpSpPr/>
                <p:nvPr/>
              </p:nvGrpSpPr>
              <p:grpSpPr>
                <a:xfrm rot="18743687">
                  <a:off x="5377892" y="1632310"/>
                  <a:ext cx="775887" cy="463712"/>
                  <a:chOff x="4977722" y="1773447"/>
                  <a:chExt cx="775887" cy="463713"/>
                </a:xfrm>
              </p:grpSpPr>
              <p:sp>
                <p:nvSpPr>
                  <p:cNvPr id="1111" name="角丸四角形 513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2" name="フリーフォーム 514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093" name="グループ化 1092"/>
              <p:cNvGrpSpPr/>
              <p:nvPr/>
            </p:nvGrpSpPr>
            <p:grpSpPr>
              <a:xfrm>
                <a:off x="676168" y="2733318"/>
                <a:ext cx="837646" cy="601296"/>
                <a:chOff x="6091389" y="2211474"/>
                <a:chExt cx="837646" cy="601296"/>
              </a:xfrm>
            </p:grpSpPr>
            <p:sp>
              <p:nvSpPr>
                <p:cNvPr id="1105" name="台形 1104"/>
                <p:cNvSpPr/>
                <p:nvPr/>
              </p:nvSpPr>
              <p:spPr>
                <a:xfrm rot="1369852">
                  <a:off x="6214836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6" name="片側の 2 つの角を丸めた四角形 519"/>
                <p:cNvSpPr/>
                <p:nvPr/>
              </p:nvSpPr>
              <p:spPr>
                <a:xfrm rot="12153831">
                  <a:off x="6091389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7" name="台形 1106"/>
                <p:cNvSpPr/>
                <p:nvPr/>
              </p:nvSpPr>
              <p:spPr>
                <a:xfrm rot="20230148" flipH="1">
                  <a:off x="6640107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8" name="片側の 2 つの角を丸めた四角形 521"/>
                <p:cNvSpPr/>
                <p:nvPr/>
              </p:nvSpPr>
              <p:spPr>
                <a:xfrm rot="9446169" flipH="1">
                  <a:off x="6751242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94" name="グループ化 1093"/>
              <p:cNvGrpSpPr/>
              <p:nvPr/>
            </p:nvGrpSpPr>
            <p:grpSpPr>
              <a:xfrm>
                <a:off x="760499" y="1952852"/>
                <a:ext cx="686017" cy="1376298"/>
                <a:chOff x="767865" y="4649208"/>
                <a:chExt cx="686017" cy="1376298"/>
              </a:xfrm>
            </p:grpSpPr>
            <p:sp>
              <p:nvSpPr>
                <p:cNvPr id="1095" name="片側の 2 つの角を丸めた四角形 1253"/>
                <p:cNvSpPr/>
                <p:nvPr/>
              </p:nvSpPr>
              <p:spPr>
                <a:xfrm rot="10800000">
                  <a:off x="1024334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6" name="円/楕円 838"/>
                <p:cNvSpPr/>
                <p:nvPr/>
              </p:nvSpPr>
              <p:spPr>
                <a:xfrm rot="20700000">
                  <a:off x="767865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7" name="円/楕円 839"/>
                <p:cNvSpPr/>
                <p:nvPr/>
              </p:nvSpPr>
              <p:spPr>
                <a:xfrm rot="900000" flipH="1">
                  <a:off x="1278947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8" name="円/楕円 840"/>
                <p:cNvSpPr/>
                <p:nvPr/>
              </p:nvSpPr>
              <p:spPr>
                <a:xfrm>
                  <a:off x="804803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9" name="片側の 2 つの角を丸めた四角形 1422"/>
                <p:cNvSpPr/>
                <p:nvPr/>
              </p:nvSpPr>
              <p:spPr>
                <a:xfrm>
                  <a:off x="791892" y="5491453"/>
                  <a:ext cx="604867" cy="534053"/>
                </a:xfrm>
                <a:prstGeom prst="round2SameRect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0" name="円/楕円 834"/>
                <p:cNvSpPr/>
                <p:nvPr/>
              </p:nvSpPr>
              <p:spPr>
                <a:xfrm>
                  <a:off x="858162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1" name="円/楕円 835"/>
                <p:cNvSpPr/>
                <p:nvPr/>
              </p:nvSpPr>
              <p:spPr>
                <a:xfrm>
                  <a:off x="804803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2" name="円/楕円 836"/>
                <p:cNvSpPr/>
                <p:nvPr/>
              </p:nvSpPr>
              <p:spPr>
                <a:xfrm>
                  <a:off x="858162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3" name="円/楕円 837"/>
                <p:cNvSpPr/>
                <p:nvPr/>
              </p:nvSpPr>
              <p:spPr>
                <a:xfrm>
                  <a:off x="804803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4" name="台形 1103"/>
                <p:cNvSpPr/>
                <p:nvPr/>
              </p:nvSpPr>
              <p:spPr>
                <a:xfrm>
                  <a:off x="970674" y="5452818"/>
                  <a:ext cx="254350" cy="60364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258" name="グループ化 1257"/>
            <p:cNvGrpSpPr/>
            <p:nvPr/>
          </p:nvGrpSpPr>
          <p:grpSpPr>
            <a:xfrm>
              <a:off x="3155457" y="3483681"/>
              <a:ext cx="930530" cy="652234"/>
              <a:chOff x="1767006" y="2010603"/>
              <a:chExt cx="848972" cy="739218"/>
            </a:xfrm>
          </p:grpSpPr>
          <p:sp>
            <p:nvSpPr>
              <p:cNvPr id="1259" name="四角形: 上の 2 つの角を丸める 1258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olidDmnd">
                <a:fgClr>
                  <a:sysClr val="windowText" lastClr="000000">
                    <a:lumMod val="50000"/>
                    <a:lumOff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60" name="四角形: 上の 2 つの角を丸める 1259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61" name="平行四辺形 1260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62" name="平行四辺形 1261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63" name="四角形: 上の 2 つの角を丸める 1262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64" name="四角形: 上の 2 つの角を丸める 1263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0" name="グループ化 9"/>
          <p:cNvGrpSpPr>
            <a:grpSpLocks noChangeAspect="1"/>
          </p:cNvGrpSpPr>
          <p:nvPr/>
        </p:nvGrpSpPr>
        <p:grpSpPr>
          <a:xfrm>
            <a:off x="6033120" y="3154132"/>
            <a:ext cx="1568327" cy="1226097"/>
            <a:chOff x="6654463" y="2384348"/>
            <a:chExt cx="2240467" cy="1751567"/>
          </a:xfrm>
        </p:grpSpPr>
        <p:grpSp>
          <p:nvGrpSpPr>
            <p:cNvPr id="2100" name="グループ化 2099"/>
            <p:cNvGrpSpPr/>
            <p:nvPr/>
          </p:nvGrpSpPr>
          <p:grpSpPr>
            <a:xfrm>
              <a:off x="6654463" y="2544100"/>
              <a:ext cx="2237993" cy="1591814"/>
              <a:chOff x="6654463" y="1356126"/>
              <a:chExt cx="2237993" cy="1591814"/>
            </a:xfrm>
          </p:grpSpPr>
          <p:grpSp>
            <p:nvGrpSpPr>
              <p:cNvPr id="2101" name="グループ化 2100"/>
              <p:cNvGrpSpPr/>
              <p:nvPr/>
            </p:nvGrpSpPr>
            <p:grpSpPr>
              <a:xfrm>
                <a:off x="8364843" y="1356126"/>
                <a:ext cx="450332" cy="1043962"/>
                <a:chOff x="5752655" y="2628900"/>
                <a:chExt cx="736175" cy="1706603"/>
              </a:xfrm>
            </p:grpSpPr>
            <p:grpSp>
              <p:nvGrpSpPr>
                <p:cNvPr id="2141" name="グループ化 2140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2151" name="片側の 2 つの角を丸めた四角形 1047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152" name="片側の 2 つの角を丸めた四角形 1048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2142" name="グループ化 2141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2147" name="円/楕円 1043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2148" name="グループ化 2147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2149" name="片側の 2 つの角を丸めた四角形 1045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150" name="片側の 2 つの角を丸めた四角形 1046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2143" name="グループ化 2142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2145" name="片側の 2 つの角を丸めた四角形 1041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146" name="片側の 2 つの角を丸めた四角形 1042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2144" name="台形 2143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2102" name="グループ化 2101"/>
              <p:cNvGrpSpPr/>
              <p:nvPr/>
            </p:nvGrpSpPr>
            <p:grpSpPr>
              <a:xfrm>
                <a:off x="6654463" y="1485975"/>
                <a:ext cx="2237993" cy="1461965"/>
                <a:chOff x="592932" y="1815303"/>
                <a:chExt cx="2433742" cy="1589838"/>
              </a:xfrm>
            </p:grpSpPr>
            <p:grpSp>
              <p:nvGrpSpPr>
                <p:cNvPr id="2103" name="グループ化 2102"/>
                <p:cNvGrpSpPr/>
                <p:nvPr/>
              </p:nvGrpSpPr>
              <p:grpSpPr>
                <a:xfrm>
                  <a:off x="2371322" y="2289237"/>
                  <a:ext cx="577993" cy="520752"/>
                  <a:chOff x="850029" y="306929"/>
                  <a:chExt cx="577993" cy="520752"/>
                </a:xfrm>
              </p:grpSpPr>
              <p:sp>
                <p:nvSpPr>
                  <p:cNvPr id="2136" name="正方形/長方形 2135"/>
                  <p:cNvSpPr/>
                  <p:nvPr/>
                </p:nvSpPr>
                <p:spPr>
                  <a:xfrm>
                    <a:off x="904621" y="695342"/>
                    <a:ext cx="523401" cy="132339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137" name="正方形/長方形 2136"/>
                  <p:cNvSpPr/>
                  <p:nvPr/>
                </p:nvSpPr>
                <p:spPr>
                  <a:xfrm>
                    <a:off x="881130" y="610645"/>
                    <a:ext cx="523401" cy="84697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138" name="正方形/長方形 2137"/>
                  <p:cNvSpPr/>
                  <p:nvPr/>
                </p:nvSpPr>
                <p:spPr>
                  <a:xfrm>
                    <a:off x="904621" y="478307"/>
                    <a:ext cx="523401" cy="132339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139" name="正方形/長方形 2138"/>
                  <p:cNvSpPr/>
                  <p:nvPr/>
                </p:nvSpPr>
                <p:spPr>
                  <a:xfrm>
                    <a:off x="850029" y="393610"/>
                    <a:ext cx="523401" cy="86020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140" name="正方形/長方形 2139"/>
                  <p:cNvSpPr/>
                  <p:nvPr/>
                </p:nvSpPr>
                <p:spPr>
                  <a:xfrm>
                    <a:off x="881130" y="306929"/>
                    <a:ext cx="523401" cy="86020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2104" name="グループ化 2103"/>
                <p:cNvGrpSpPr/>
                <p:nvPr/>
              </p:nvGrpSpPr>
              <p:grpSpPr>
                <a:xfrm>
                  <a:off x="592932" y="1815303"/>
                  <a:ext cx="2433742" cy="1589838"/>
                  <a:chOff x="592932" y="1815303"/>
                  <a:chExt cx="2433742" cy="1589838"/>
                </a:xfrm>
              </p:grpSpPr>
              <p:grpSp>
                <p:nvGrpSpPr>
                  <p:cNvPr id="2105" name="グループ化 2104"/>
                  <p:cNvGrpSpPr/>
                  <p:nvPr/>
                </p:nvGrpSpPr>
                <p:grpSpPr>
                  <a:xfrm>
                    <a:off x="2014429" y="1884781"/>
                    <a:ext cx="354342" cy="927374"/>
                    <a:chOff x="4130095" y="1815303"/>
                    <a:chExt cx="246642" cy="1080297"/>
                  </a:xfrm>
                </p:grpSpPr>
                <p:grpSp>
                  <p:nvGrpSpPr>
                    <p:cNvPr id="2132" name="グループ化 2131"/>
                    <p:cNvGrpSpPr/>
                    <p:nvPr/>
                  </p:nvGrpSpPr>
                  <p:grpSpPr>
                    <a:xfrm>
                      <a:off x="4130095" y="1815303"/>
                      <a:ext cx="246642" cy="1080297"/>
                      <a:chOff x="4130095" y="1815303"/>
                      <a:chExt cx="1319349" cy="805033"/>
                    </a:xfrm>
                  </p:grpSpPr>
                  <p:sp>
                    <p:nvSpPr>
                      <p:cNvPr id="2134" name="正方形/長方形 2133"/>
                      <p:cNvSpPr/>
                      <p:nvPr/>
                    </p:nvSpPr>
                    <p:spPr>
                      <a:xfrm>
                        <a:off x="4130095" y="1815303"/>
                        <a:ext cx="1247917" cy="805033"/>
                      </a:xfrm>
                      <a:prstGeom prst="rect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2135" name="正方形/長方形 2134"/>
                      <p:cNvSpPr/>
                      <p:nvPr/>
                    </p:nvSpPr>
                    <p:spPr>
                      <a:xfrm>
                        <a:off x="4445524" y="1815303"/>
                        <a:ext cx="1003920" cy="805033"/>
                      </a:xfrm>
                      <a:prstGeom prst="rect">
                        <a:avLst/>
                      </a:prstGeom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2133" name="正方形/長方形 2132"/>
                    <p:cNvSpPr/>
                    <p:nvPr/>
                  </p:nvSpPr>
                  <p:spPr>
                    <a:xfrm>
                      <a:off x="4243417" y="1815303"/>
                      <a:ext cx="81023" cy="1080297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2106" name="グループ化 2105"/>
                  <p:cNvGrpSpPr/>
                  <p:nvPr/>
                </p:nvGrpSpPr>
                <p:grpSpPr>
                  <a:xfrm>
                    <a:off x="592932" y="1815303"/>
                    <a:ext cx="2433742" cy="1589838"/>
                    <a:chOff x="592932" y="1815303"/>
                    <a:chExt cx="2433742" cy="1589838"/>
                  </a:xfrm>
                </p:grpSpPr>
                <p:grpSp>
                  <p:nvGrpSpPr>
                    <p:cNvPr id="2107" name="グループ化 2106"/>
                    <p:cNvGrpSpPr/>
                    <p:nvPr/>
                  </p:nvGrpSpPr>
                  <p:grpSpPr>
                    <a:xfrm>
                      <a:off x="2708431" y="2424897"/>
                      <a:ext cx="213459" cy="392660"/>
                      <a:chOff x="2340698" y="1769937"/>
                      <a:chExt cx="307272" cy="565230"/>
                    </a:xfrm>
                  </p:grpSpPr>
                  <p:sp>
                    <p:nvSpPr>
                      <p:cNvPr id="2126" name="1 つの角を丸めた四角形 1820"/>
                      <p:cNvSpPr/>
                      <p:nvPr/>
                    </p:nvSpPr>
                    <p:spPr>
                      <a:xfrm>
                        <a:off x="2529893" y="1789149"/>
                        <a:ext cx="45719" cy="426954"/>
                      </a:xfrm>
                      <a:prstGeom prst="round1Rect">
                        <a:avLst/>
                      </a:prstGeom>
                      <a:solidFill>
                        <a:srgbClr val="70AD47">
                          <a:lumMod val="75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2127" name="1 つの角を丸めた四角形 1821"/>
                      <p:cNvSpPr/>
                      <p:nvPr/>
                    </p:nvSpPr>
                    <p:spPr>
                      <a:xfrm rot="20830602">
                        <a:off x="2382001" y="1769937"/>
                        <a:ext cx="45719" cy="538156"/>
                      </a:xfrm>
                      <a:prstGeom prst="round1Rect">
                        <a:avLst/>
                      </a:prstGeom>
                      <a:solidFill>
                        <a:srgbClr val="E7E6E6">
                          <a:lumMod val="25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2128" name="五角形 2127"/>
                      <p:cNvSpPr/>
                      <p:nvPr/>
                    </p:nvSpPr>
                    <p:spPr>
                      <a:xfrm>
                        <a:off x="2446731" y="1896957"/>
                        <a:ext cx="61489" cy="213477"/>
                      </a:xfrm>
                      <a:prstGeom prst="pentagon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2129" name="五角形 2128"/>
                      <p:cNvSpPr/>
                      <p:nvPr/>
                    </p:nvSpPr>
                    <p:spPr>
                      <a:xfrm rot="1576071">
                        <a:off x="2586481" y="1872699"/>
                        <a:ext cx="61489" cy="213477"/>
                      </a:xfrm>
                      <a:prstGeom prst="pentagon">
                        <a:avLst/>
                      </a:prstGeom>
                      <a:solidFill>
                        <a:srgbClr val="C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2130" name="台形 2129"/>
                      <p:cNvSpPr/>
                      <p:nvPr/>
                    </p:nvSpPr>
                    <p:spPr>
                      <a:xfrm rot="10800000">
                        <a:off x="2340698" y="2030364"/>
                        <a:ext cx="295346" cy="304803"/>
                      </a:xfrm>
                      <a:prstGeom prst="trapezoid">
                        <a:avLst>
                          <a:gd name="adj" fmla="val 13315"/>
                        </a:avLst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2131" name="台形 2130"/>
                      <p:cNvSpPr/>
                      <p:nvPr/>
                    </p:nvSpPr>
                    <p:spPr>
                      <a:xfrm rot="10800000">
                        <a:off x="2383560" y="2030363"/>
                        <a:ext cx="209754" cy="304803"/>
                      </a:xfrm>
                      <a:prstGeom prst="trapezoid">
                        <a:avLst>
                          <a:gd name="adj" fmla="val 13315"/>
                        </a:avLst>
                      </a:prstGeom>
                      <a:solidFill>
                        <a:srgbClr val="ED7D31">
                          <a:lumMod val="75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grpSp>
                  <p:nvGrpSpPr>
                    <p:cNvPr id="2108" name="グループ化 2107"/>
                    <p:cNvGrpSpPr/>
                    <p:nvPr/>
                  </p:nvGrpSpPr>
                  <p:grpSpPr>
                    <a:xfrm>
                      <a:off x="592932" y="2814321"/>
                      <a:ext cx="2433742" cy="590820"/>
                      <a:chOff x="592932" y="2814321"/>
                      <a:chExt cx="2433742" cy="590820"/>
                    </a:xfrm>
                  </p:grpSpPr>
                  <p:sp>
                    <p:nvSpPr>
                      <p:cNvPr id="2119" name="正方形/長方形 4"/>
                      <p:cNvSpPr/>
                      <p:nvPr/>
                    </p:nvSpPr>
                    <p:spPr>
                      <a:xfrm>
                        <a:off x="904621" y="2859906"/>
                        <a:ext cx="2051251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" lastClr="FFFFFF">
                          <a:lumMod val="7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2120" name="正方形/長方形 4"/>
                      <p:cNvSpPr/>
                      <p:nvPr/>
                    </p:nvSpPr>
                    <p:spPr>
                      <a:xfrm>
                        <a:off x="974672" y="2859906"/>
                        <a:ext cx="1905054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Text" lastClr="000000">
                          <a:lumMod val="85000"/>
                          <a:lumOff val="1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2121" name="正方形/長方形 2120"/>
                      <p:cNvSpPr/>
                      <p:nvPr/>
                    </p:nvSpPr>
                    <p:spPr>
                      <a:xfrm>
                        <a:off x="904621" y="2859906"/>
                        <a:ext cx="2051251" cy="59552"/>
                      </a:xfrm>
                      <a:prstGeom prst="rect">
                        <a:avLst/>
                      </a:prstGeom>
                      <a:solidFill>
                        <a:srgbClr val="000000">
                          <a:alpha val="50196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2122" name="正方形/長方形 4"/>
                      <p:cNvSpPr/>
                      <p:nvPr/>
                    </p:nvSpPr>
                    <p:spPr>
                      <a:xfrm>
                        <a:off x="728043" y="2859906"/>
                        <a:ext cx="174880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Text" lastClr="000000">
                          <a:lumMod val="65000"/>
                          <a:lumOff val="3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2123" name="正方形/長方形 2122"/>
                      <p:cNvSpPr/>
                      <p:nvPr/>
                    </p:nvSpPr>
                    <p:spPr>
                      <a:xfrm>
                        <a:off x="642938" y="2814321"/>
                        <a:ext cx="2383736" cy="55702"/>
                      </a:xfrm>
                      <a:prstGeom prst="rect">
                        <a:avLst/>
                      </a:prstGeom>
                      <a:solidFill>
                        <a:sysClr val="window" lastClr="FFFFFF">
                          <a:lumMod val="50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2124" name="正方形/長方形 4"/>
                      <p:cNvSpPr/>
                      <p:nvPr/>
                    </p:nvSpPr>
                    <p:spPr>
                      <a:xfrm>
                        <a:off x="2661613" y="2873140"/>
                        <a:ext cx="218113" cy="532001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2125" name="正方形/長方形 2124"/>
                      <p:cNvSpPr/>
                      <p:nvPr/>
                    </p:nvSpPr>
                    <p:spPr>
                      <a:xfrm>
                        <a:off x="592932" y="2814321"/>
                        <a:ext cx="341281" cy="55017"/>
                      </a:xfrm>
                      <a:prstGeom prst="rect">
                        <a:avLst/>
                      </a:prstGeom>
                      <a:solidFill>
                        <a:srgbClr val="E7E6E6">
                          <a:lumMod val="25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grpSp>
                  <p:nvGrpSpPr>
                    <p:cNvPr id="2109" name="グループ化 2108"/>
                    <p:cNvGrpSpPr/>
                    <p:nvPr/>
                  </p:nvGrpSpPr>
                  <p:grpSpPr>
                    <a:xfrm flipV="1">
                      <a:off x="1323639" y="2514531"/>
                      <a:ext cx="276746" cy="255397"/>
                      <a:chOff x="2461842" y="3302144"/>
                      <a:chExt cx="276746" cy="255397"/>
                    </a:xfr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</p:grpSpPr>
                  <p:sp>
                    <p:nvSpPr>
                      <p:cNvPr id="2117" name="平行四辺形 2116"/>
                      <p:cNvSpPr/>
                      <p:nvPr/>
                    </p:nvSpPr>
                    <p:spPr>
                      <a:xfrm>
                        <a:off x="2461842" y="3302144"/>
                        <a:ext cx="249550" cy="255397"/>
                      </a:xfrm>
                      <a:prstGeom prst="parallelogram">
                        <a:avLst>
                          <a:gd name="adj" fmla="val 15901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2118" name="平行四辺形 2117"/>
                      <p:cNvSpPr/>
                      <p:nvPr/>
                    </p:nvSpPr>
                    <p:spPr>
                      <a:xfrm>
                        <a:off x="2489038" y="3302144"/>
                        <a:ext cx="249550" cy="255397"/>
                      </a:xfrm>
                      <a:prstGeom prst="parallelogram">
                        <a:avLst>
                          <a:gd name="adj" fmla="val 15901"/>
                        </a:avLst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2110" name="正方形/長方形 2109"/>
                    <p:cNvSpPr/>
                    <p:nvPr/>
                  </p:nvSpPr>
                  <p:spPr>
                    <a:xfrm>
                      <a:off x="748720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111" name="正方形/長方形 2110"/>
                    <p:cNvSpPr/>
                    <p:nvPr/>
                  </p:nvSpPr>
                  <p:spPr>
                    <a:xfrm>
                      <a:off x="820157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112" name="正方形/長方形 2111"/>
                    <p:cNvSpPr/>
                    <p:nvPr/>
                  </p:nvSpPr>
                  <p:spPr>
                    <a:xfrm>
                      <a:off x="883218" y="1874667"/>
                      <a:ext cx="1136082" cy="69431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00B0F0"/>
                        </a:gs>
                        <a:gs pos="74000">
                          <a:srgbClr val="5B9BD5">
                            <a:lumMod val="45000"/>
                            <a:lumOff val="55000"/>
                          </a:srgbClr>
                        </a:gs>
                        <a:gs pos="83000">
                          <a:srgbClr val="5B9BD5">
                            <a:lumMod val="45000"/>
                            <a:lumOff val="55000"/>
                          </a:srgbClr>
                        </a:gs>
                        <a:gs pos="100000">
                          <a:srgbClr val="5B9BD5">
                            <a:lumMod val="30000"/>
                            <a:lumOff val="70000"/>
                          </a:srgbClr>
                        </a:gs>
                      </a:gsLst>
                      <a:lin ang="18900000" scaled="1"/>
                      <a:tileRect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grpSp>
                  <p:nvGrpSpPr>
                    <p:cNvPr id="2113" name="グループ化 2112"/>
                    <p:cNvGrpSpPr/>
                    <p:nvPr/>
                  </p:nvGrpSpPr>
                  <p:grpSpPr>
                    <a:xfrm>
                      <a:off x="1216337" y="2738636"/>
                      <a:ext cx="476526" cy="76877"/>
                      <a:chOff x="1961514" y="3430036"/>
                      <a:chExt cx="799375" cy="127504"/>
                    </a:xfr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</p:grpSpPr>
                  <p:sp>
                    <p:nvSpPr>
                      <p:cNvPr id="2115" name="四角形: 上の 2 つの角を丸める 2114"/>
                      <p:cNvSpPr/>
                      <p:nvPr/>
                    </p:nvSpPr>
                    <p:spPr>
                      <a:xfrm>
                        <a:off x="1961514" y="3430036"/>
                        <a:ext cx="637717" cy="127504"/>
                      </a:xfrm>
                      <a:prstGeom prst="round2SameRect">
                        <a:avLst>
                          <a:gd name="adj1" fmla="val 38877"/>
                          <a:gd name="adj2" fmla="val 0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2116" name="四角形: 上の 2 つの角を丸める 2115"/>
                      <p:cNvSpPr/>
                      <p:nvPr/>
                    </p:nvSpPr>
                    <p:spPr>
                      <a:xfrm>
                        <a:off x="2123172" y="3430036"/>
                        <a:ext cx="637717" cy="127504"/>
                      </a:xfrm>
                      <a:prstGeom prst="round2SameRect">
                        <a:avLst>
                          <a:gd name="adj1" fmla="val 38877"/>
                          <a:gd name="adj2" fmla="val 0"/>
                        </a:avLst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2114" name="正方形/長方形 2113"/>
                    <p:cNvSpPr/>
                    <p:nvPr/>
                  </p:nvSpPr>
                  <p:spPr>
                    <a:xfrm>
                      <a:off x="1444115" y="2762491"/>
                      <a:ext cx="1032659" cy="48822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</p:grpSp>
        </p:grpSp>
        <p:grpSp>
          <p:nvGrpSpPr>
            <p:cNvPr id="1158" name="グループ化 1157"/>
            <p:cNvGrpSpPr/>
            <p:nvPr/>
          </p:nvGrpSpPr>
          <p:grpSpPr>
            <a:xfrm>
              <a:off x="8057284" y="2384348"/>
              <a:ext cx="837646" cy="1359799"/>
              <a:chOff x="2916448" y="1974815"/>
              <a:chExt cx="837646" cy="1359799"/>
            </a:xfrm>
          </p:grpSpPr>
          <p:grpSp>
            <p:nvGrpSpPr>
              <p:cNvPr id="1159" name="グループ化 1158"/>
              <p:cNvGrpSpPr/>
              <p:nvPr/>
            </p:nvGrpSpPr>
            <p:grpSpPr>
              <a:xfrm>
                <a:off x="2991563" y="2461550"/>
                <a:ext cx="687418" cy="408480"/>
                <a:chOff x="4691977" y="1476222"/>
                <a:chExt cx="1305715" cy="775887"/>
              </a:xfrm>
            </p:grpSpPr>
            <p:grpSp>
              <p:nvGrpSpPr>
                <p:cNvPr id="1173" name="グループ化 1172"/>
                <p:cNvGrpSpPr/>
                <p:nvPr/>
              </p:nvGrpSpPr>
              <p:grpSpPr>
                <a:xfrm rot="2856313" flipH="1">
                  <a:off x="4535890" y="1632310"/>
                  <a:ext cx="775886" cy="463712"/>
                  <a:chOff x="4977722" y="1773447"/>
                  <a:chExt cx="775887" cy="463713"/>
                </a:xfrm>
              </p:grpSpPr>
              <p:sp>
                <p:nvSpPr>
                  <p:cNvPr id="1177" name="角丸四角形 515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8" name="フリーフォーム 516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74" name="グループ化 1173"/>
                <p:cNvGrpSpPr/>
                <p:nvPr/>
              </p:nvGrpSpPr>
              <p:grpSpPr>
                <a:xfrm rot="18743687">
                  <a:off x="5377892" y="1632310"/>
                  <a:ext cx="775887" cy="463712"/>
                  <a:chOff x="4977722" y="1773447"/>
                  <a:chExt cx="775887" cy="463713"/>
                </a:xfrm>
              </p:grpSpPr>
              <p:sp>
                <p:nvSpPr>
                  <p:cNvPr id="1175" name="角丸四角形 513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6" name="フリーフォーム 514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160" name="グループ化 1159"/>
              <p:cNvGrpSpPr/>
              <p:nvPr/>
            </p:nvGrpSpPr>
            <p:grpSpPr>
              <a:xfrm>
                <a:off x="2916448" y="2733318"/>
                <a:ext cx="837646" cy="601296"/>
                <a:chOff x="6091389" y="2211474"/>
                <a:chExt cx="837646" cy="601296"/>
              </a:xfrm>
            </p:grpSpPr>
            <p:sp>
              <p:nvSpPr>
                <p:cNvPr id="1169" name="台形 1168"/>
                <p:cNvSpPr/>
                <p:nvPr/>
              </p:nvSpPr>
              <p:spPr>
                <a:xfrm rot="1369852">
                  <a:off x="6214836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0" name="片側の 2 つの角を丸めた四角形 519"/>
                <p:cNvSpPr/>
                <p:nvPr/>
              </p:nvSpPr>
              <p:spPr>
                <a:xfrm rot="12153831">
                  <a:off x="6091389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1" name="台形 1170"/>
                <p:cNvSpPr/>
                <p:nvPr/>
              </p:nvSpPr>
              <p:spPr>
                <a:xfrm rot="20230148" flipH="1">
                  <a:off x="6640107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2" name="片側の 2 つの角を丸めた四角形 521"/>
                <p:cNvSpPr/>
                <p:nvPr/>
              </p:nvSpPr>
              <p:spPr>
                <a:xfrm rot="9446169" flipH="1">
                  <a:off x="6751242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61" name="グループ化 1160"/>
              <p:cNvGrpSpPr/>
              <p:nvPr/>
            </p:nvGrpSpPr>
            <p:grpSpPr>
              <a:xfrm>
                <a:off x="3002958" y="1974815"/>
                <a:ext cx="686017" cy="1354335"/>
                <a:chOff x="3010324" y="4671171"/>
                <a:chExt cx="686017" cy="1354335"/>
              </a:xfrm>
            </p:grpSpPr>
            <p:sp>
              <p:nvSpPr>
                <p:cNvPr id="1162" name="片側の 2 つの角を丸めた四角形 1153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3" name="円/楕円 774"/>
                <p:cNvSpPr/>
                <p:nvPr/>
              </p:nvSpPr>
              <p:spPr>
                <a:xfrm rot="20700000">
                  <a:off x="3010324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4" name="円/楕円 775"/>
                <p:cNvSpPr/>
                <p:nvPr/>
              </p:nvSpPr>
              <p:spPr>
                <a:xfrm rot="900000" flipH="1">
                  <a:off x="3521406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5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6" name="片側の 2 つの角を丸めた四角形 1438"/>
                <p:cNvSpPr/>
                <p:nvPr/>
              </p:nvSpPr>
              <p:spPr>
                <a:xfrm>
                  <a:off x="3042292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67" name="フリーフォーム 1222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8" name="台形 1167"/>
                <p:cNvSpPr/>
                <p:nvPr/>
              </p:nvSpPr>
              <p:spPr>
                <a:xfrm>
                  <a:off x="3212482" y="5463464"/>
                  <a:ext cx="254350" cy="60364"/>
                </a:xfrm>
                <a:prstGeom prst="trapezoid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265" name="グループ化 1264"/>
            <p:cNvGrpSpPr/>
            <p:nvPr/>
          </p:nvGrpSpPr>
          <p:grpSpPr>
            <a:xfrm>
              <a:off x="7941815" y="3483681"/>
              <a:ext cx="930530" cy="652234"/>
              <a:chOff x="1767006" y="2010603"/>
              <a:chExt cx="848972" cy="739218"/>
            </a:xfrm>
          </p:grpSpPr>
          <p:sp>
            <p:nvSpPr>
              <p:cNvPr id="1266" name="四角形: 上の 2 つの角を丸める 1265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narVert">
                <a:fgClr>
                  <a:srgbClr val="7030A0"/>
                </a:fgClr>
                <a:bgClr>
                  <a:srgbClr val="8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67" name="四角形: 上の 2 つの角を丸める 1266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68" name="平行四辺形 1267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69" name="平行四辺形 1268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70" name="四角形: 上の 2 つの角を丸める 1269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71" name="四角形: 上の 2 つの角を丸める 1270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9" name="グループ化 8"/>
          <p:cNvGrpSpPr>
            <a:grpSpLocks noChangeAspect="1"/>
          </p:cNvGrpSpPr>
          <p:nvPr/>
        </p:nvGrpSpPr>
        <p:grpSpPr>
          <a:xfrm>
            <a:off x="4161792" y="3210993"/>
            <a:ext cx="1593282" cy="1186294"/>
            <a:chOff x="4226803" y="2441209"/>
            <a:chExt cx="2276117" cy="1694706"/>
          </a:xfrm>
        </p:grpSpPr>
        <p:grpSp>
          <p:nvGrpSpPr>
            <p:cNvPr id="2160" name="グループ化 2159"/>
            <p:cNvGrpSpPr/>
            <p:nvPr/>
          </p:nvGrpSpPr>
          <p:grpSpPr>
            <a:xfrm>
              <a:off x="4226803" y="2673949"/>
              <a:ext cx="2237993" cy="1461966"/>
              <a:chOff x="4226803" y="1485975"/>
              <a:chExt cx="2237993" cy="1461966"/>
            </a:xfrm>
          </p:grpSpPr>
          <p:grpSp>
            <p:nvGrpSpPr>
              <p:cNvPr id="2161" name="グループ化 2160"/>
              <p:cNvGrpSpPr/>
              <p:nvPr/>
            </p:nvGrpSpPr>
            <p:grpSpPr>
              <a:xfrm>
                <a:off x="6183995" y="1968731"/>
                <a:ext cx="213459" cy="392660"/>
                <a:chOff x="2340698" y="1769937"/>
                <a:chExt cx="307272" cy="565230"/>
              </a:xfrm>
            </p:grpSpPr>
            <p:sp>
              <p:nvSpPr>
                <p:cNvPr id="2186" name="1 つの角を丸めた四角形 997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187" name="1 つの角を丸めた四角形 998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188" name="五角形 2187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189" name="五角形 2188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190" name="台形 2189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191" name="台形 2190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2162" name="グループ化 2161"/>
              <p:cNvGrpSpPr/>
              <p:nvPr/>
            </p:nvGrpSpPr>
            <p:grpSpPr>
              <a:xfrm>
                <a:off x="4417760" y="1485975"/>
                <a:ext cx="1589064" cy="919762"/>
                <a:chOff x="9093246" y="1485975"/>
                <a:chExt cx="1589064" cy="919762"/>
              </a:xfrm>
            </p:grpSpPr>
            <p:grpSp>
              <p:nvGrpSpPr>
                <p:cNvPr id="2171" name="グループ化 2170"/>
                <p:cNvGrpSpPr/>
                <p:nvPr/>
              </p:nvGrpSpPr>
              <p:grpSpPr>
                <a:xfrm>
                  <a:off x="10257152" y="1549865"/>
                  <a:ext cx="325842" cy="852784"/>
                  <a:chOff x="4130095" y="1815303"/>
                  <a:chExt cx="246642" cy="1080297"/>
                </a:xfrm>
              </p:grpSpPr>
              <p:grpSp>
                <p:nvGrpSpPr>
                  <p:cNvPr id="2182" name="グループ化 2181"/>
                  <p:cNvGrpSpPr/>
                  <p:nvPr/>
                </p:nvGrpSpPr>
                <p:grpSpPr>
                  <a:xfrm>
                    <a:off x="4130095" y="1815303"/>
                    <a:ext cx="246642" cy="1080297"/>
                    <a:chOff x="4130095" y="1815303"/>
                    <a:chExt cx="1319349" cy="805033"/>
                  </a:xfrm>
                </p:grpSpPr>
                <p:sp>
                  <p:nvSpPr>
                    <p:cNvPr id="2184" name="正方形/長方形 2183"/>
                    <p:cNvSpPr/>
                    <p:nvPr/>
                  </p:nvSpPr>
                  <p:spPr>
                    <a:xfrm>
                      <a:off x="4130095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185" name="正方形/長方形 2184"/>
                    <p:cNvSpPr/>
                    <p:nvPr/>
                  </p:nvSpPr>
                  <p:spPr>
                    <a:xfrm>
                      <a:off x="4445524" y="1815303"/>
                      <a:ext cx="1003920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2183" name="正方形/長方形 2182"/>
                  <p:cNvSpPr/>
                  <p:nvPr/>
                </p:nvSpPr>
                <p:spPr>
                  <a:xfrm>
                    <a:off x="4243417" y="1815303"/>
                    <a:ext cx="81023" cy="1080297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2172" name="グループ化 2171"/>
                <p:cNvGrpSpPr/>
                <p:nvPr/>
              </p:nvGrpSpPr>
              <p:grpSpPr>
                <a:xfrm flipV="1">
                  <a:off x="9621923" y="2128963"/>
                  <a:ext cx="254487" cy="234855"/>
                  <a:chOff x="2461842" y="3302144"/>
                  <a:chExt cx="276746" cy="255397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2180" name="平行四辺形 2179"/>
                  <p:cNvSpPr/>
                  <p:nvPr/>
                </p:nvSpPr>
                <p:spPr>
                  <a:xfrm>
                    <a:off x="2461842" y="3302144"/>
                    <a:ext cx="249550" cy="255397"/>
                  </a:xfrm>
                  <a:prstGeom prst="parallelogram">
                    <a:avLst>
                      <a:gd name="adj" fmla="val 1590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181" name="平行四辺形 2180"/>
                  <p:cNvSpPr/>
                  <p:nvPr/>
                </p:nvSpPr>
                <p:spPr>
                  <a:xfrm>
                    <a:off x="2489038" y="3302144"/>
                    <a:ext cx="249550" cy="255397"/>
                  </a:xfrm>
                  <a:prstGeom prst="parallelogram">
                    <a:avLst>
                      <a:gd name="adj" fmla="val 1590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2173" name="正方形/長方形 2172"/>
                <p:cNvSpPr/>
                <p:nvPr/>
              </p:nvSpPr>
              <p:spPr>
                <a:xfrm>
                  <a:off x="9093246" y="1485975"/>
                  <a:ext cx="1147545" cy="740283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174" name="正方形/長方形 2173"/>
                <p:cNvSpPr/>
                <p:nvPr/>
              </p:nvSpPr>
              <p:spPr>
                <a:xfrm>
                  <a:off x="9158937" y="1485975"/>
                  <a:ext cx="1147545" cy="740283"/>
                </a:xfrm>
                <a:prstGeom prst="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175" name="正方形/長方形 2174"/>
                <p:cNvSpPr/>
                <p:nvPr/>
              </p:nvSpPr>
              <p:spPr>
                <a:xfrm>
                  <a:off x="9216926" y="1540564"/>
                  <a:ext cx="1044705" cy="638472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74000">
                      <a:srgbClr val="5B9BD5">
                        <a:lumMod val="45000"/>
                        <a:lumOff val="55000"/>
                      </a:srgbClr>
                    </a:gs>
                    <a:gs pos="83000">
                      <a:srgbClr val="5B9BD5">
                        <a:lumMod val="45000"/>
                        <a:lumOff val="55000"/>
                      </a:srgbClr>
                    </a:gs>
                    <a:gs pos="100000">
                      <a:srgbClr val="5B9BD5">
                        <a:lumMod val="30000"/>
                        <a:lumOff val="7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2176" name="グループ化 2175"/>
                <p:cNvGrpSpPr/>
                <p:nvPr/>
              </p:nvGrpSpPr>
              <p:grpSpPr>
                <a:xfrm>
                  <a:off x="9523252" y="2335043"/>
                  <a:ext cx="438198" cy="70694"/>
                  <a:chOff x="1961514" y="3430036"/>
                  <a:chExt cx="799375" cy="127504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2178" name="四角形: 上の 2 つの角を丸める 2177"/>
                  <p:cNvSpPr/>
                  <p:nvPr/>
                </p:nvSpPr>
                <p:spPr>
                  <a:xfrm>
                    <a:off x="1961514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179" name="四角形: 上の 2 つの角を丸める 2178"/>
                  <p:cNvSpPr/>
                  <p:nvPr/>
                </p:nvSpPr>
                <p:spPr>
                  <a:xfrm>
                    <a:off x="2123172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2177" name="正方形/長方形 2176"/>
                <p:cNvSpPr/>
                <p:nvPr/>
              </p:nvSpPr>
              <p:spPr>
                <a:xfrm>
                  <a:off x="9732709" y="2356979"/>
                  <a:ext cx="949601" cy="4489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2163" name="グループ化 2162"/>
              <p:cNvGrpSpPr/>
              <p:nvPr/>
            </p:nvGrpSpPr>
            <p:grpSpPr>
              <a:xfrm>
                <a:off x="4226803" y="2404642"/>
                <a:ext cx="2237993" cy="543299"/>
                <a:chOff x="592932" y="2814321"/>
                <a:chExt cx="2433742" cy="590820"/>
              </a:xfrm>
            </p:grpSpPr>
            <p:sp>
              <p:nvSpPr>
                <p:cNvPr id="2164" name="正方形/長方形 4"/>
                <p:cNvSpPr/>
                <p:nvPr/>
              </p:nvSpPr>
              <p:spPr>
                <a:xfrm>
                  <a:off x="904621" y="2859906"/>
                  <a:ext cx="2051251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165" name="正方形/長方形 4"/>
                <p:cNvSpPr/>
                <p:nvPr/>
              </p:nvSpPr>
              <p:spPr>
                <a:xfrm>
                  <a:off x="974672" y="2859906"/>
                  <a:ext cx="1905054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166" name="正方形/長方形 2165"/>
                <p:cNvSpPr/>
                <p:nvPr/>
              </p:nvSpPr>
              <p:spPr>
                <a:xfrm>
                  <a:off x="904621" y="2859906"/>
                  <a:ext cx="2051251" cy="59552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167" name="正方形/長方形 4"/>
                <p:cNvSpPr/>
                <p:nvPr/>
              </p:nvSpPr>
              <p:spPr>
                <a:xfrm>
                  <a:off x="728043" y="2859906"/>
                  <a:ext cx="174880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168" name="正方形/長方形 2167"/>
                <p:cNvSpPr/>
                <p:nvPr/>
              </p:nvSpPr>
              <p:spPr>
                <a:xfrm>
                  <a:off x="642938" y="2814321"/>
                  <a:ext cx="2383736" cy="55702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169" name="正方形/長方形 4"/>
                <p:cNvSpPr/>
                <p:nvPr/>
              </p:nvSpPr>
              <p:spPr>
                <a:xfrm>
                  <a:off x="2661613" y="2873140"/>
                  <a:ext cx="218113" cy="532001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170" name="正方形/長方形 2169"/>
                <p:cNvSpPr/>
                <p:nvPr/>
              </p:nvSpPr>
              <p:spPr>
                <a:xfrm>
                  <a:off x="592932" y="2814321"/>
                  <a:ext cx="341281" cy="55017"/>
                </a:xfrm>
                <a:prstGeom prst="rect">
                  <a:avLst/>
                </a:prstGeom>
                <a:solidFill>
                  <a:srgbClr val="4221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1137" name="グループ化 1136"/>
            <p:cNvGrpSpPr/>
            <p:nvPr/>
          </p:nvGrpSpPr>
          <p:grpSpPr>
            <a:xfrm>
              <a:off x="5665274" y="2441209"/>
              <a:ext cx="837646" cy="1302938"/>
              <a:chOff x="1811548" y="2031676"/>
              <a:chExt cx="837646" cy="1302938"/>
            </a:xfrm>
          </p:grpSpPr>
          <p:grpSp>
            <p:nvGrpSpPr>
              <p:cNvPr id="1138" name="グループ化 1137"/>
              <p:cNvGrpSpPr/>
              <p:nvPr/>
            </p:nvGrpSpPr>
            <p:grpSpPr>
              <a:xfrm>
                <a:off x="1886663" y="2461550"/>
                <a:ext cx="687418" cy="408480"/>
                <a:chOff x="4691977" y="1476222"/>
                <a:chExt cx="1305715" cy="775887"/>
              </a:xfrm>
            </p:grpSpPr>
            <p:grpSp>
              <p:nvGrpSpPr>
                <p:cNvPr id="1152" name="グループ化 1151"/>
                <p:cNvGrpSpPr/>
                <p:nvPr/>
              </p:nvGrpSpPr>
              <p:grpSpPr>
                <a:xfrm rot="2856313" flipH="1">
                  <a:off x="4535890" y="1632310"/>
                  <a:ext cx="775886" cy="463712"/>
                  <a:chOff x="4977722" y="1773447"/>
                  <a:chExt cx="775887" cy="463713"/>
                </a:xfrm>
              </p:grpSpPr>
              <p:sp>
                <p:nvSpPr>
                  <p:cNvPr id="1156" name="角丸四角形 515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7" name="フリーフォーム 516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53" name="グループ化 1152"/>
                <p:cNvGrpSpPr/>
                <p:nvPr/>
              </p:nvGrpSpPr>
              <p:grpSpPr>
                <a:xfrm rot="18743687">
                  <a:off x="5377892" y="1632310"/>
                  <a:ext cx="775887" cy="463712"/>
                  <a:chOff x="4977722" y="1773447"/>
                  <a:chExt cx="775887" cy="463713"/>
                </a:xfrm>
              </p:grpSpPr>
              <p:sp>
                <p:nvSpPr>
                  <p:cNvPr id="1154" name="角丸四角形 513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5" name="フリーフォーム 514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139" name="グループ化 1138"/>
              <p:cNvGrpSpPr/>
              <p:nvPr/>
            </p:nvGrpSpPr>
            <p:grpSpPr>
              <a:xfrm>
                <a:off x="1811548" y="2733318"/>
                <a:ext cx="837646" cy="601296"/>
                <a:chOff x="6091389" y="2211474"/>
                <a:chExt cx="837646" cy="601296"/>
              </a:xfrm>
            </p:grpSpPr>
            <p:sp>
              <p:nvSpPr>
                <p:cNvPr id="1148" name="台形 1147"/>
                <p:cNvSpPr/>
                <p:nvPr/>
              </p:nvSpPr>
              <p:spPr>
                <a:xfrm rot="1369852">
                  <a:off x="6214836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9" name="片側の 2 つの角を丸めた四角形 519"/>
                <p:cNvSpPr/>
                <p:nvPr/>
              </p:nvSpPr>
              <p:spPr>
                <a:xfrm rot="12153831">
                  <a:off x="6091389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0" name="台形 1149"/>
                <p:cNvSpPr/>
                <p:nvPr/>
              </p:nvSpPr>
              <p:spPr>
                <a:xfrm rot="20230148" flipH="1">
                  <a:off x="6640107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1" name="片側の 2 つの角を丸めた四角形 521"/>
                <p:cNvSpPr/>
                <p:nvPr/>
              </p:nvSpPr>
              <p:spPr>
                <a:xfrm rot="9446169" flipH="1">
                  <a:off x="6751242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40" name="グループ化 1139"/>
              <p:cNvGrpSpPr/>
              <p:nvPr/>
            </p:nvGrpSpPr>
            <p:grpSpPr>
              <a:xfrm>
                <a:off x="1869212" y="2031676"/>
                <a:ext cx="715863" cy="1297474"/>
                <a:chOff x="1876578" y="4728032"/>
                <a:chExt cx="715863" cy="1297474"/>
              </a:xfrm>
            </p:grpSpPr>
            <p:sp>
              <p:nvSpPr>
                <p:cNvPr id="1141" name="片側の 2 つの角を丸めた四角形 1154"/>
                <p:cNvSpPr/>
                <p:nvPr/>
              </p:nvSpPr>
              <p:spPr>
                <a:xfrm rot="10800000">
                  <a:off x="2157809" y="5354527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2" name="円/楕円 805"/>
                <p:cNvSpPr/>
                <p:nvPr/>
              </p:nvSpPr>
              <p:spPr>
                <a:xfrm rot="20700000">
                  <a:off x="1906103" y="507085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3" name="円/楕円 806"/>
                <p:cNvSpPr/>
                <p:nvPr/>
              </p:nvSpPr>
              <p:spPr>
                <a:xfrm rot="900000" flipH="1">
                  <a:off x="2417186" y="507596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4" name="円/楕円 807"/>
                <p:cNvSpPr/>
                <p:nvPr/>
              </p:nvSpPr>
              <p:spPr>
                <a:xfrm>
                  <a:off x="1938279" y="4835271"/>
                  <a:ext cx="579044" cy="61118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5" name="片側の 2 つの角を丸めた四角形 1430"/>
                <p:cNvSpPr/>
                <p:nvPr/>
              </p:nvSpPr>
              <p:spPr>
                <a:xfrm>
                  <a:off x="1929181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6" name="星 24 1237"/>
                <p:cNvSpPr/>
                <p:nvPr/>
              </p:nvSpPr>
              <p:spPr>
                <a:xfrm>
                  <a:off x="1876578" y="4728032"/>
                  <a:ext cx="715863" cy="626495"/>
                </a:xfrm>
                <a:prstGeom prst="star24">
                  <a:avLst>
                    <a:gd name="adj" fmla="val 4621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7" name="台形 1146"/>
                <p:cNvSpPr/>
                <p:nvPr/>
              </p:nvSpPr>
              <p:spPr>
                <a:xfrm>
                  <a:off x="2098227" y="5469239"/>
                  <a:ext cx="254350" cy="60364"/>
                </a:xfrm>
                <a:prstGeom prst="trapezoid">
                  <a:avLst/>
                </a:pr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272" name="グループ化 1271"/>
            <p:cNvGrpSpPr/>
            <p:nvPr/>
          </p:nvGrpSpPr>
          <p:grpSpPr>
            <a:xfrm>
              <a:off x="5537015" y="3483681"/>
              <a:ext cx="930530" cy="652234"/>
              <a:chOff x="5537015" y="2295707"/>
              <a:chExt cx="930530" cy="652234"/>
            </a:xfrm>
          </p:grpSpPr>
          <p:sp>
            <p:nvSpPr>
              <p:cNvPr id="1273" name="四角形: 上の 2 つの角を丸める 1272"/>
              <p:cNvSpPr/>
              <p:nvPr/>
            </p:nvSpPr>
            <p:spPr>
              <a:xfrm>
                <a:off x="5537015" y="2295707"/>
                <a:ext cx="930530" cy="652233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hingle">
                <a:fgClr>
                  <a:srgbClr val="00B0F0"/>
                </a:fgClr>
                <a:bgClr>
                  <a:srgbClr val="0070C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74" name="四角形: 上の 2 つの角を丸める 1273"/>
              <p:cNvSpPr/>
              <p:nvPr/>
            </p:nvSpPr>
            <p:spPr>
              <a:xfrm>
                <a:off x="5694291" y="2401875"/>
                <a:ext cx="688392" cy="54606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75" name="平行四辺形 1274"/>
              <p:cNvSpPr/>
              <p:nvPr/>
            </p:nvSpPr>
            <p:spPr>
              <a:xfrm>
                <a:off x="5931655" y="2713086"/>
                <a:ext cx="229478" cy="234855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76" name="平行四辺形 1275"/>
              <p:cNvSpPr/>
              <p:nvPr/>
            </p:nvSpPr>
            <p:spPr>
              <a:xfrm>
                <a:off x="5956664" y="2713086"/>
                <a:ext cx="229478" cy="234855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77" name="四角形: 上の 2 つの角を丸める 1276"/>
              <p:cNvSpPr/>
              <p:nvPr/>
            </p:nvSpPr>
            <p:spPr>
              <a:xfrm>
                <a:off x="5888497" y="2548983"/>
                <a:ext cx="329642" cy="21102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78" name="四角形: 上の 2 つの角を丸める 1277"/>
              <p:cNvSpPr/>
              <p:nvPr/>
            </p:nvSpPr>
            <p:spPr>
              <a:xfrm>
                <a:off x="5920707" y="2548983"/>
                <a:ext cx="329642" cy="21102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295" name="グループ化 1294"/>
          <p:cNvGrpSpPr>
            <a:grpSpLocks noChangeAspect="1"/>
          </p:cNvGrpSpPr>
          <p:nvPr/>
        </p:nvGrpSpPr>
        <p:grpSpPr>
          <a:xfrm>
            <a:off x="7917424" y="5157909"/>
            <a:ext cx="1716096" cy="1151411"/>
            <a:chOff x="8949988" y="4712111"/>
            <a:chExt cx="2451566" cy="1644873"/>
          </a:xfrm>
        </p:grpSpPr>
        <p:grpSp>
          <p:nvGrpSpPr>
            <p:cNvPr id="1296" name="グループ化 1295"/>
            <p:cNvGrpSpPr/>
            <p:nvPr/>
          </p:nvGrpSpPr>
          <p:grpSpPr>
            <a:xfrm>
              <a:off x="8949988" y="5157143"/>
              <a:ext cx="2286631" cy="1199840"/>
              <a:chOff x="8949988" y="1748100"/>
              <a:chExt cx="2286631" cy="1199840"/>
            </a:xfrm>
          </p:grpSpPr>
          <p:grpSp>
            <p:nvGrpSpPr>
              <p:cNvPr id="1327" name="グループ化 1326"/>
              <p:cNvGrpSpPr/>
              <p:nvPr/>
            </p:nvGrpSpPr>
            <p:grpSpPr>
              <a:xfrm>
                <a:off x="10928551" y="2226074"/>
                <a:ext cx="308068" cy="211744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1343" name="ドーナツ 1020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44" name="台形 1343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328" name="グループ化 1327"/>
              <p:cNvGrpSpPr/>
              <p:nvPr/>
            </p:nvGrpSpPr>
            <p:grpSpPr>
              <a:xfrm>
                <a:off x="9241743" y="1748100"/>
                <a:ext cx="1119006" cy="657638"/>
                <a:chOff x="3408456" y="2100354"/>
                <a:chExt cx="1216881" cy="715159"/>
              </a:xfrm>
            </p:grpSpPr>
            <p:sp>
              <p:nvSpPr>
                <p:cNvPr id="1337" name="フリーフォーム: 図形 1336"/>
                <p:cNvSpPr/>
                <p:nvPr/>
              </p:nvSpPr>
              <p:spPr>
                <a:xfrm flipV="1">
                  <a:off x="3408456" y="2100355"/>
                  <a:ext cx="1001538" cy="669571"/>
                </a:xfrm>
                <a:custGeom>
                  <a:avLst/>
                  <a:gdLst>
                    <a:gd name="connsiteX0" fmla="*/ 42544 w 1001538"/>
                    <a:gd name="connsiteY0" fmla="*/ 669571 h 669571"/>
                    <a:gd name="connsiteX1" fmla="*/ 895070 w 1001538"/>
                    <a:gd name="connsiteY1" fmla="*/ 669571 h 669571"/>
                    <a:gd name="connsiteX2" fmla="*/ 1001538 w 1001538"/>
                    <a:gd name="connsiteY2" fmla="*/ 0 h 669571"/>
                    <a:gd name="connsiteX3" fmla="*/ 102696 w 1001538"/>
                    <a:gd name="connsiteY3" fmla="*/ 0 h 669571"/>
                    <a:gd name="connsiteX4" fmla="*/ 0 w 1001538"/>
                    <a:gd name="connsiteY4" fmla="*/ 645852 h 669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538" h="669571">
                      <a:moveTo>
                        <a:pt x="42544" y="669571"/>
                      </a:moveTo>
                      <a:lnTo>
                        <a:pt x="895070" y="669571"/>
                      </a:lnTo>
                      <a:lnTo>
                        <a:pt x="1001538" y="0"/>
                      </a:lnTo>
                      <a:lnTo>
                        <a:pt x="102696" y="0"/>
                      </a:lnTo>
                      <a:lnTo>
                        <a:pt x="0" y="645852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38" name="平行四辺形 1337"/>
                <p:cNvSpPr/>
                <p:nvPr/>
              </p:nvSpPr>
              <p:spPr>
                <a:xfrm flipV="1">
                  <a:off x="3442192" y="2100354"/>
                  <a:ext cx="1077361" cy="669571"/>
                </a:xfrm>
                <a:prstGeom prst="parallelogram">
                  <a:avLst>
                    <a:gd name="adj" fmla="val 15901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39" name="平行四辺形 1338"/>
                <p:cNvSpPr/>
                <p:nvPr/>
              </p:nvSpPr>
              <p:spPr>
                <a:xfrm flipV="1">
                  <a:off x="3489817" y="2131310"/>
                  <a:ext cx="1000095" cy="621551"/>
                </a:xfrm>
                <a:prstGeom prst="parallelogram">
                  <a:avLst>
                    <a:gd name="adj" fmla="val 15901"/>
                  </a:avLst>
                </a:prstGeom>
                <a:gradFill flip="none" rotWithShape="1">
                  <a:gsLst>
                    <a:gs pos="0">
                      <a:srgbClr val="00B0F0"/>
                    </a:gs>
                    <a:gs pos="74000">
                      <a:srgbClr val="5B9BD5">
                        <a:lumMod val="45000"/>
                        <a:lumOff val="55000"/>
                      </a:srgbClr>
                    </a:gs>
                    <a:gs pos="83000">
                      <a:srgbClr val="5B9BD5">
                        <a:lumMod val="45000"/>
                        <a:lumOff val="55000"/>
                      </a:srgbClr>
                    </a:gs>
                    <a:gs pos="100000">
                      <a:srgbClr val="5B9BD5">
                        <a:lumMod val="30000"/>
                        <a:lumOff val="7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340" name="グループ化 1339"/>
                <p:cNvGrpSpPr/>
                <p:nvPr/>
              </p:nvGrpSpPr>
              <p:grpSpPr>
                <a:xfrm>
                  <a:off x="3499193" y="2738636"/>
                  <a:ext cx="1126144" cy="76877"/>
                  <a:chOff x="1736943" y="3430036"/>
                  <a:chExt cx="1023947" cy="127504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1341" name="四角形: 上の 2 つの角を丸める 1340"/>
                  <p:cNvSpPr/>
                  <p:nvPr/>
                </p:nvSpPr>
                <p:spPr>
                  <a:xfrm>
                    <a:off x="1736943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42" name="四角形: 上の 2 つの角を丸める 1341"/>
                  <p:cNvSpPr/>
                  <p:nvPr/>
                </p:nvSpPr>
                <p:spPr>
                  <a:xfrm>
                    <a:off x="2045255" y="3430036"/>
                    <a:ext cx="715635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grpSp>
            <p:nvGrpSpPr>
              <p:cNvPr id="1329" name="グループ化 1328"/>
              <p:cNvGrpSpPr/>
              <p:nvPr/>
            </p:nvGrpSpPr>
            <p:grpSpPr>
              <a:xfrm>
                <a:off x="8949988" y="2404641"/>
                <a:ext cx="2237993" cy="543299"/>
                <a:chOff x="592932" y="2814321"/>
                <a:chExt cx="2433742" cy="590820"/>
              </a:xfrm>
            </p:grpSpPr>
            <p:sp>
              <p:nvSpPr>
                <p:cNvPr id="1330" name="正方形/長方形 4"/>
                <p:cNvSpPr/>
                <p:nvPr/>
              </p:nvSpPr>
              <p:spPr>
                <a:xfrm>
                  <a:off x="904621" y="2859906"/>
                  <a:ext cx="2051251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31" name="正方形/長方形 4"/>
                <p:cNvSpPr/>
                <p:nvPr/>
              </p:nvSpPr>
              <p:spPr>
                <a:xfrm>
                  <a:off x="974672" y="2859906"/>
                  <a:ext cx="1905054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32" name="正方形/長方形 1331"/>
                <p:cNvSpPr/>
                <p:nvPr/>
              </p:nvSpPr>
              <p:spPr>
                <a:xfrm>
                  <a:off x="904621" y="2859906"/>
                  <a:ext cx="2051251" cy="59552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33" name="正方形/長方形 4"/>
                <p:cNvSpPr/>
                <p:nvPr/>
              </p:nvSpPr>
              <p:spPr>
                <a:xfrm>
                  <a:off x="728043" y="2859906"/>
                  <a:ext cx="174880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34" name="正方形/長方形 1333"/>
                <p:cNvSpPr/>
                <p:nvPr/>
              </p:nvSpPr>
              <p:spPr>
                <a:xfrm>
                  <a:off x="642938" y="2814321"/>
                  <a:ext cx="2383736" cy="55702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35" name="正方形/長方形 4"/>
                <p:cNvSpPr/>
                <p:nvPr/>
              </p:nvSpPr>
              <p:spPr>
                <a:xfrm>
                  <a:off x="2661613" y="2873140"/>
                  <a:ext cx="218113" cy="532001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36" name="正方形/長方形 1335"/>
                <p:cNvSpPr/>
                <p:nvPr/>
              </p:nvSpPr>
              <p:spPr>
                <a:xfrm>
                  <a:off x="592932" y="2814321"/>
                  <a:ext cx="341281" cy="55017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1297" name="グループ化 1296"/>
            <p:cNvGrpSpPr/>
            <p:nvPr/>
          </p:nvGrpSpPr>
          <p:grpSpPr>
            <a:xfrm>
              <a:off x="10083570" y="4712111"/>
              <a:ext cx="1317984" cy="1293206"/>
              <a:chOff x="3803595" y="3814897"/>
              <a:chExt cx="1317984" cy="1293206"/>
            </a:xfrm>
          </p:grpSpPr>
          <p:grpSp>
            <p:nvGrpSpPr>
              <p:cNvPr id="1305" name="グループ化 1304"/>
              <p:cNvGrpSpPr/>
              <p:nvPr/>
            </p:nvGrpSpPr>
            <p:grpSpPr>
              <a:xfrm>
                <a:off x="4126584" y="3878140"/>
                <a:ext cx="686017" cy="1229963"/>
                <a:chOff x="4133950" y="4795543"/>
                <a:chExt cx="686017" cy="1229963"/>
              </a:xfrm>
            </p:grpSpPr>
            <p:sp>
              <p:nvSpPr>
                <p:cNvPr id="1321" name="片側の 2 つの角を丸めた四角形 1208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2" name="円/楕円 745"/>
                <p:cNvSpPr/>
                <p:nvPr/>
              </p:nvSpPr>
              <p:spPr>
                <a:xfrm rot="20700000">
                  <a:off x="4133950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3" name="円/楕円 746"/>
                <p:cNvSpPr/>
                <p:nvPr/>
              </p:nvSpPr>
              <p:spPr>
                <a:xfrm rot="900000" flipH="1">
                  <a:off x="4645032" y="503623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4" name="角丸四角形 1211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5" name="片側の 2 つの角を丸めた四角形 1446"/>
                <p:cNvSpPr/>
                <p:nvPr/>
              </p:nvSpPr>
              <p:spPr>
                <a:xfrm>
                  <a:off x="4165918" y="5491453"/>
                  <a:ext cx="604867" cy="534053"/>
                </a:xfrm>
                <a:prstGeom prst="round2Same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6" name="台形 1325"/>
                <p:cNvSpPr/>
                <p:nvPr/>
              </p:nvSpPr>
              <p:spPr>
                <a:xfrm>
                  <a:off x="4341176" y="5459992"/>
                  <a:ext cx="254350" cy="60364"/>
                </a:xfrm>
                <a:prstGeom prst="trapezoid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06" name="グループ化 1305"/>
              <p:cNvGrpSpPr/>
              <p:nvPr/>
            </p:nvGrpSpPr>
            <p:grpSpPr>
              <a:xfrm>
                <a:off x="4015614" y="4054924"/>
                <a:ext cx="893946" cy="349793"/>
                <a:chOff x="226798" y="5493082"/>
                <a:chExt cx="893946" cy="349793"/>
              </a:xfrm>
            </p:grpSpPr>
            <p:grpSp>
              <p:nvGrpSpPr>
                <p:cNvPr id="1315" name="グループ化 1314"/>
                <p:cNvGrpSpPr/>
                <p:nvPr/>
              </p:nvGrpSpPr>
              <p:grpSpPr>
                <a:xfrm rot="4045281" flipH="1">
                  <a:off x="168604" y="5551276"/>
                  <a:ext cx="349793" cy="233405"/>
                  <a:chOff x="5091767" y="1806039"/>
                  <a:chExt cx="668616" cy="446146"/>
                </a:xfrm>
              </p:grpSpPr>
              <p:sp>
                <p:nvSpPr>
                  <p:cNvPr id="1319" name="角丸四角形 986"/>
                  <p:cNvSpPr/>
                  <p:nvPr/>
                </p:nvSpPr>
                <p:spPr>
                  <a:xfrm rot="19595564">
                    <a:off x="5439969" y="1865857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20" name="フリーフォーム 987"/>
                  <p:cNvSpPr/>
                  <p:nvPr/>
                </p:nvSpPr>
                <p:spPr>
                  <a:xfrm rot="11700000">
                    <a:off x="5091767" y="1806039"/>
                    <a:ext cx="548539" cy="446146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  <a:gd name="connsiteX0" fmla="*/ 720505 w 759541"/>
                      <a:gd name="connsiteY0" fmla="*/ 393157 h 508130"/>
                      <a:gd name="connsiteX1" fmla="*/ 663874 w 759541"/>
                      <a:gd name="connsiteY1" fmla="*/ 394581 h 508130"/>
                      <a:gd name="connsiteX2" fmla="*/ 467036 w 759541"/>
                      <a:gd name="connsiteY2" fmla="*/ 318789 h 508130"/>
                      <a:gd name="connsiteX3" fmla="*/ 244987 w 759541"/>
                      <a:gd name="connsiteY3" fmla="*/ 379825 h 508130"/>
                      <a:gd name="connsiteX4" fmla="*/ 116682 w 759541"/>
                      <a:gd name="connsiteY4" fmla="*/ 508130 h 508130"/>
                      <a:gd name="connsiteX5" fmla="*/ 20019 w 759541"/>
                      <a:gd name="connsiteY5" fmla="*/ 508130 h 508130"/>
                      <a:gd name="connsiteX6" fmla="*/ 20019 w 759541"/>
                      <a:gd name="connsiteY6" fmla="*/ 508129 h 508130"/>
                      <a:gd name="connsiteX7" fmla="*/ 20019 w 759541"/>
                      <a:gd name="connsiteY7" fmla="*/ 411466 h 508130"/>
                      <a:gd name="connsiteX8" fmla="*/ 159327 w 759541"/>
                      <a:gd name="connsiteY8" fmla="*/ 272159 h 508130"/>
                      <a:gd name="connsiteX9" fmla="*/ 181939 w 759541"/>
                      <a:gd name="connsiteY9" fmla="*/ 257144 h 508130"/>
                      <a:gd name="connsiteX10" fmla="*/ 298444 w 759541"/>
                      <a:gd name="connsiteY10" fmla="*/ 182795 h 508130"/>
                      <a:gd name="connsiteX11" fmla="*/ 392119 w 759541"/>
                      <a:gd name="connsiteY11" fmla="*/ 15 h 508130"/>
                      <a:gd name="connsiteX12" fmla="*/ 613135 w 759541"/>
                      <a:gd name="connsiteY12" fmla="*/ 216420 h 508130"/>
                      <a:gd name="connsiteX13" fmla="*/ 717066 w 759541"/>
                      <a:gd name="connsiteY13" fmla="*/ 256439 h 508130"/>
                      <a:gd name="connsiteX14" fmla="*/ 758116 w 759541"/>
                      <a:gd name="connsiteY14" fmla="*/ 295476 h 508130"/>
                      <a:gd name="connsiteX15" fmla="*/ 759541 w 759541"/>
                      <a:gd name="connsiteY15" fmla="*/ 352106 h 508130"/>
                      <a:gd name="connsiteX16" fmla="*/ 743761 w 759541"/>
                      <a:gd name="connsiteY16" fmla="*/ 376901 h 508130"/>
                      <a:gd name="connsiteX17" fmla="*/ 720505 w 759541"/>
                      <a:gd name="connsiteY17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17066 w 759541"/>
                      <a:gd name="connsiteY12" fmla="*/ 256439 h 508130"/>
                      <a:gd name="connsiteX13" fmla="*/ 758116 w 759541"/>
                      <a:gd name="connsiteY13" fmla="*/ 295476 h 508130"/>
                      <a:gd name="connsiteX14" fmla="*/ 759541 w 759541"/>
                      <a:gd name="connsiteY14" fmla="*/ 352106 h 508130"/>
                      <a:gd name="connsiteX15" fmla="*/ 743761 w 759541"/>
                      <a:gd name="connsiteY15" fmla="*/ 376901 h 508130"/>
                      <a:gd name="connsiteX16" fmla="*/ 720505 w 759541"/>
                      <a:gd name="connsiteY16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8116 w 759541"/>
                      <a:gd name="connsiteY12" fmla="*/ 295476 h 508130"/>
                      <a:gd name="connsiteX13" fmla="*/ 759541 w 759541"/>
                      <a:gd name="connsiteY13" fmla="*/ 352106 h 508130"/>
                      <a:gd name="connsiteX14" fmla="*/ 743761 w 759541"/>
                      <a:gd name="connsiteY14" fmla="*/ 376901 h 508130"/>
                      <a:gd name="connsiteX15" fmla="*/ 720505 w 759541"/>
                      <a:gd name="connsiteY15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9541 w 759541"/>
                      <a:gd name="connsiteY12" fmla="*/ 352106 h 508130"/>
                      <a:gd name="connsiteX13" fmla="*/ 743761 w 759541"/>
                      <a:gd name="connsiteY13" fmla="*/ 376901 h 508130"/>
                      <a:gd name="connsiteX14" fmla="*/ 720505 w 759541"/>
                      <a:gd name="connsiteY14" fmla="*/ 393157 h 508130"/>
                      <a:gd name="connsiteX0" fmla="*/ 720505 w 743761"/>
                      <a:gd name="connsiteY0" fmla="*/ 393157 h 508130"/>
                      <a:gd name="connsiteX1" fmla="*/ 467036 w 743761"/>
                      <a:gd name="connsiteY1" fmla="*/ 318789 h 508130"/>
                      <a:gd name="connsiteX2" fmla="*/ 244987 w 743761"/>
                      <a:gd name="connsiteY2" fmla="*/ 379825 h 508130"/>
                      <a:gd name="connsiteX3" fmla="*/ 116682 w 743761"/>
                      <a:gd name="connsiteY3" fmla="*/ 508130 h 508130"/>
                      <a:gd name="connsiteX4" fmla="*/ 20019 w 743761"/>
                      <a:gd name="connsiteY4" fmla="*/ 508130 h 508130"/>
                      <a:gd name="connsiteX5" fmla="*/ 20019 w 743761"/>
                      <a:gd name="connsiteY5" fmla="*/ 508129 h 508130"/>
                      <a:gd name="connsiteX6" fmla="*/ 20019 w 743761"/>
                      <a:gd name="connsiteY6" fmla="*/ 411466 h 508130"/>
                      <a:gd name="connsiteX7" fmla="*/ 159327 w 743761"/>
                      <a:gd name="connsiteY7" fmla="*/ 272159 h 508130"/>
                      <a:gd name="connsiteX8" fmla="*/ 181939 w 743761"/>
                      <a:gd name="connsiteY8" fmla="*/ 257144 h 508130"/>
                      <a:gd name="connsiteX9" fmla="*/ 298444 w 743761"/>
                      <a:gd name="connsiteY9" fmla="*/ 182795 h 508130"/>
                      <a:gd name="connsiteX10" fmla="*/ 392119 w 743761"/>
                      <a:gd name="connsiteY10" fmla="*/ 15 h 508130"/>
                      <a:gd name="connsiteX11" fmla="*/ 613135 w 743761"/>
                      <a:gd name="connsiteY11" fmla="*/ 216420 h 508130"/>
                      <a:gd name="connsiteX12" fmla="*/ 743761 w 743761"/>
                      <a:gd name="connsiteY12" fmla="*/ 376901 h 508130"/>
                      <a:gd name="connsiteX13" fmla="*/ 720505 w 743761"/>
                      <a:gd name="connsiteY13" fmla="*/ 393157 h 508130"/>
                      <a:gd name="connsiteX0" fmla="*/ 720505 w 720505"/>
                      <a:gd name="connsiteY0" fmla="*/ 393157 h 508130"/>
                      <a:gd name="connsiteX1" fmla="*/ 467036 w 720505"/>
                      <a:gd name="connsiteY1" fmla="*/ 318789 h 508130"/>
                      <a:gd name="connsiteX2" fmla="*/ 244987 w 720505"/>
                      <a:gd name="connsiteY2" fmla="*/ 379825 h 508130"/>
                      <a:gd name="connsiteX3" fmla="*/ 116682 w 720505"/>
                      <a:gd name="connsiteY3" fmla="*/ 508130 h 508130"/>
                      <a:gd name="connsiteX4" fmla="*/ 20019 w 720505"/>
                      <a:gd name="connsiteY4" fmla="*/ 508130 h 508130"/>
                      <a:gd name="connsiteX5" fmla="*/ 20019 w 720505"/>
                      <a:gd name="connsiteY5" fmla="*/ 508129 h 508130"/>
                      <a:gd name="connsiteX6" fmla="*/ 20019 w 720505"/>
                      <a:gd name="connsiteY6" fmla="*/ 411466 h 508130"/>
                      <a:gd name="connsiteX7" fmla="*/ 159327 w 720505"/>
                      <a:gd name="connsiteY7" fmla="*/ 272159 h 508130"/>
                      <a:gd name="connsiteX8" fmla="*/ 181939 w 720505"/>
                      <a:gd name="connsiteY8" fmla="*/ 257144 h 508130"/>
                      <a:gd name="connsiteX9" fmla="*/ 298444 w 720505"/>
                      <a:gd name="connsiteY9" fmla="*/ 182795 h 508130"/>
                      <a:gd name="connsiteX10" fmla="*/ 392119 w 720505"/>
                      <a:gd name="connsiteY10" fmla="*/ 15 h 508130"/>
                      <a:gd name="connsiteX11" fmla="*/ 613135 w 720505"/>
                      <a:gd name="connsiteY11" fmla="*/ 216420 h 508130"/>
                      <a:gd name="connsiteX12" fmla="*/ 720505 w 720505"/>
                      <a:gd name="connsiteY12" fmla="*/ 393157 h 508130"/>
                      <a:gd name="connsiteX0" fmla="*/ 613135 w 613134"/>
                      <a:gd name="connsiteY0" fmla="*/ 216420 h 508130"/>
                      <a:gd name="connsiteX1" fmla="*/ 467036 w 613134"/>
                      <a:gd name="connsiteY1" fmla="*/ 318789 h 508130"/>
                      <a:gd name="connsiteX2" fmla="*/ 244987 w 613134"/>
                      <a:gd name="connsiteY2" fmla="*/ 379825 h 508130"/>
                      <a:gd name="connsiteX3" fmla="*/ 116682 w 613134"/>
                      <a:gd name="connsiteY3" fmla="*/ 508130 h 508130"/>
                      <a:gd name="connsiteX4" fmla="*/ 20019 w 613134"/>
                      <a:gd name="connsiteY4" fmla="*/ 508130 h 508130"/>
                      <a:gd name="connsiteX5" fmla="*/ 20019 w 613134"/>
                      <a:gd name="connsiteY5" fmla="*/ 508129 h 508130"/>
                      <a:gd name="connsiteX6" fmla="*/ 20019 w 613134"/>
                      <a:gd name="connsiteY6" fmla="*/ 411466 h 508130"/>
                      <a:gd name="connsiteX7" fmla="*/ 159327 w 613134"/>
                      <a:gd name="connsiteY7" fmla="*/ 272159 h 508130"/>
                      <a:gd name="connsiteX8" fmla="*/ 181939 w 613134"/>
                      <a:gd name="connsiteY8" fmla="*/ 257144 h 508130"/>
                      <a:gd name="connsiteX9" fmla="*/ 298444 w 613134"/>
                      <a:gd name="connsiteY9" fmla="*/ 182795 h 508130"/>
                      <a:gd name="connsiteX10" fmla="*/ 392119 w 613134"/>
                      <a:gd name="connsiteY10" fmla="*/ 15 h 508130"/>
                      <a:gd name="connsiteX11" fmla="*/ 613135 w 613134"/>
                      <a:gd name="connsiteY11" fmla="*/ 216420 h 508130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4762" h="508141">
                        <a:moveTo>
                          <a:pt x="624762" y="139039"/>
                        </a:moveTo>
                        <a:cubicBezTo>
                          <a:pt x="572187" y="198959"/>
                          <a:pt x="549227" y="259412"/>
                          <a:pt x="467036" y="318800"/>
                        </a:cubicBezTo>
                        <a:cubicBezTo>
                          <a:pt x="404110" y="364268"/>
                          <a:pt x="319003" y="359491"/>
                          <a:pt x="244987" y="379836"/>
                        </a:cubicBezTo>
                        <a:lnTo>
                          <a:pt x="116682" y="508141"/>
                        </a:lnTo>
                        <a:cubicBezTo>
                          <a:pt x="89990" y="534834"/>
                          <a:pt x="46711" y="534834"/>
                          <a:pt x="20019" y="508141"/>
                        </a:cubicBezTo>
                        <a:lnTo>
                          <a:pt x="20019" y="508140"/>
                        </a:lnTo>
                        <a:cubicBezTo>
                          <a:pt x="-6674" y="481448"/>
                          <a:pt x="-6673" y="438169"/>
                          <a:pt x="20019" y="411477"/>
                        </a:cubicBezTo>
                        <a:lnTo>
                          <a:pt x="159327" y="272170"/>
                        </a:lnTo>
                        <a:cubicBezTo>
                          <a:pt x="166000" y="265497"/>
                          <a:pt x="173711" y="260491"/>
                          <a:pt x="181939" y="257155"/>
                        </a:cubicBezTo>
                        <a:lnTo>
                          <a:pt x="298444" y="182806"/>
                        </a:lnTo>
                        <a:lnTo>
                          <a:pt x="392119" y="26"/>
                        </a:lnTo>
                        <a:cubicBezTo>
                          <a:pt x="446927" y="-1866"/>
                          <a:pt x="570604" y="96302"/>
                          <a:pt x="624762" y="1390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16" name="グループ化 1315"/>
                <p:cNvGrpSpPr/>
                <p:nvPr/>
              </p:nvGrpSpPr>
              <p:grpSpPr>
                <a:xfrm rot="17554719">
                  <a:off x="829145" y="5551276"/>
                  <a:ext cx="349793" cy="233405"/>
                  <a:chOff x="5091767" y="1806039"/>
                  <a:chExt cx="668616" cy="446146"/>
                </a:xfrm>
              </p:grpSpPr>
              <p:sp>
                <p:nvSpPr>
                  <p:cNvPr id="1317" name="角丸四角形 994"/>
                  <p:cNvSpPr/>
                  <p:nvPr/>
                </p:nvSpPr>
                <p:spPr>
                  <a:xfrm rot="19595564">
                    <a:off x="5439969" y="1865857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18" name="フリーフォーム 995"/>
                  <p:cNvSpPr/>
                  <p:nvPr/>
                </p:nvSpPr>
                <p:spPr>
                  <a:xfrm rot="11700000">
                    <a:off x="5091767" y="1806039"/>
                    <a:ext cx="548539" cy="446146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  <a:gd name="connsiteX0" fmla="*/ 720505 w 759541"/>
                      <a:gd name="connsiteY0" fmla="*/ 393157 h 508130"/>
                      <a:gd name="connsiteX1" fmla="*/ 663874 w 759541"/>
                      <a:gd name="connsiteY1" fmla="*/ 394581 h 508130"/>
                      <a:gd name="connsiteX2" fmla="*/ 467036 w 759541"/>
                      <a:gd name="connsiteY2" fmla="*/ 318789 h 508130"/>
                      <a:gd name="connsiteX3" fmla="*/ 244987 w 759541"/>
                      <a:gd name="connsiteY3" fmla="*/ 379825 h 508130"/>
                      <a:gd name="connsiteX4" fmla="*/ 116682 w 759541"/>
                      <a:gd name="connsiteY4" fmla="*/ 508130 h 508130"/>
                      <a:gd name="connsiteX5" fmla="*/ 20019 w 759541"/>
                      <a:gd name="connsiteY5" fmla="*/ 508130 h 508130"/>
                      <a:gd name="connsiteX6" fmla="*/ 20019 w 759541"/>
                      <a:gd name="connsiteY6" fmla="*/ 508129 h 508130"/>
                      <a:gd name="connsiteX7" fmla="*/ 20019 w 759541"/>
                      <a:gd name="connsiteY7" fmla="*/ 411466 h 508130"/>
                      <a:gd name="connsiteX8" fmla="*/ 159327 w 759541"/>
                      <a:gd name="connsiteY8" fmla="*/ 272159 h 508130"/>
                      <a:gd name="connsiteX9" fmla="*/ 181939 w 759541"/>
                      <a:gd name="connsiteY9" fmla="*/ 257144 h 508130"/>
                      <a:gd name="connsiteX10" fmla="*/ 298444 w 759541"/>
                      <a:gd name="connsiteY10" fmla="*/ 182795 h 508130"/>
                      <a:gd name="connsiteX11" fmla="*/ 392119 w 759541"/>
                      <a:gd name="connsiteY11" fmla="*/ 15 h 508130"/>
                      <a:gd name="connsiteX12" fmla="*/ 613135 w 759541"/>
                      <a:gd name="connsiteY12" fmla="*/ 216420 h 508130"/>
                      <a:gd name="connsiteX13" fmla="*/ 717066 w 759541"/>
                      <a:gd name="connsiteY13" fmla="*/ 256439 h 508130"/>
                      <a:gd name="connsiteX14" fmla="*/ 758116 w 759541"/>
                      <a:gd name="connsiteY14" fmla="*/ 295476 h 508130"/>
                      <a:gd name="connsiteX15" fmla="*/ 759541 w 759541"/>
                      <a:gd name="connsiteY15" fmla="*/ 352106 h 508130"/>
                      <a:gd name="connsiteX16" fmla="*/ 743761 w 759541"/>
                      <a:gd name="connsiteY16" fmla="*/ 376901 h 508130"/>
                      <a:gd name="connsiteX17" fmla="*/ 720505 w 759541"/>
                      <a:gd name="connsiteY17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17066 w 759541"/>
                      <a:gd name="connsiteY12" fmla="*/ 256439 h 508130"/>
                      <a:gd name="connsiteX13" fmla="*/ 758116 w 759541"/>
                      <a:gd name="connsiteY13" fmla="*/ 295476 h 508130"/>
                      <a:gd name="connsiteX14" fmla="*/ 759541 w 759541"/>
                      <a:gd name="connsiteY14" fmla="*/ 352106 h 508130"/>
                      <a:gd name="connsiteX15" fmla="*/ 743761 w 759541"/>
                      <a:gd name="connsiteY15" fmla="*/ 376901 h 508130"/>
                      <a:gd name="connsiteX16" fmla="*/ 720505 w 759541"/>
                      <a:gd name="connsiteY16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8116 w 759541"/>
                      <a:gd name="connsiteY12" fmla="*/ 295476 h 508130"/>
                      <a:gd name="connsiteX13" fmla="*/ 759541 w 759541"/>
                      <a:gd name="connsiteY13" fmla="*/ 352106 h 508130"/>
                      <a:gd name="connsiteX14" fmla="*/ 743761 w 759541"/>
                      <a:gd name="connsiteY14" fmla="*/ 376901 h 508130"/>
                      <a:gd name="connsiteX15" fmla="*/ 720505 w 759541"/>
                      <a:gd name="connsiteY15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9541 w 759541"/>
                      <a:gd name="connsiteY12" fmla="*/ 352106 h 508130"/>
                      <a:gd name="connsiteX13" fmla="*/ 743761 w 759541"/>
                      <a:gd name="connsiteY13" fmla="*/ 376901 h 508130"/>
                      <a:gd name="connsiteX14" fmla="*/ 720505 w 759541"/>
                      <a:gd name="connsiteY14" fmla="*/ 393157 h 508130"/>
                      <a:gd name="connsiteX0" fmla="*/ 720505 w 743761"/>
                      <a:gd name="connsiteY0" fmla="*/ 393157 h 508130"/>
                      <a:gd name="connsiteX1" fmla="*/ 467036 w 743761"/>
                      <a:gd name="connsiteY1" fmla="*/ 318789 h 508130"/>
                      <a:gd name="connsiteX2" fmla="*/ 244987 w 743761"/>
                      <a:gd name="connsiteY2" fmla="*/ 379825 h 508130"/>
                      <a:gd name="connsiteX3" fmla="*/ 116682 w 743761"/>
                      <a:gd name="connsiteY3" fmla="*/ 508130 h 508130"/>
                      <a:gd name="connsiteX4" fmla="*/ 20019 w 743761"/>
                      <a:gd name="connsiteY4" fmla="*/ 508130 h 508130"/>
                      <a:gd name="connsiteX5" fmla="*/ 20019 w 743761"/>
                      <a:gd name="connsiteY5" fmla="*/ 508129 h 508130"/>
                      <a:gd name="connsiteX6" fmla="*/ 20019 w 743761"/>
                      <a:gd name="connsiteY6" fmla="*/ 411466 h 508130"/>
                      <a:gd name="connsiteX7" fmla="*/ 159327 w 743761"/>
                      <a:gd name="connsiteY7" fmla="*/ 272159 h 508130"/>
                      <a:gd name="connsiteX8" fmla="*/ 181939 w 743761"/>
                      <a:gd name="connsiteY8" fmla="*/ 257144 h 508130"/>
                      <a:gd name="connsiteX9" fmla="*/ 298444 w 743761"/>
                      <a:gd name="connsiteY9" fmla="*/ 182795 h 508130"/>
                      <a:gd name="connsiteX10" fmla="*/ 392119 w 743761"/>
                      <a:gd name="connsiteY10" fmla="*/ 15 h 508130"/>
                      <a:gd name="connsiteX11" fmla="*/ 613135 w 743761"/>
                      <a:gd name="connsiteY11" fmla="*/ 216420 h 508130"/>
                      <a:gd name="connsiteX12" fmla="*/ 743761 w 743761"/>
                      <a:gd name="connsiteY12" fmla="*/ 376901 h 508130"/>
                      <a:gd name="connsiteX13" fmla="*/ 720505 w 743761"/>
                      <a:gd name="connsiteY13" fmla="*/ 393157 h 508130"/>
                      <a:gd name="connsiteX0" fmla="*/ 720505 w 720505"/>
                      <a:gd name="connsiteY0" fmla="*/ 393157 h 508130"/>
                      <a:gd name="connsiteX1" fmla="*/ 467036 w 720505"/>
                      <a:gd name="connsiteY1" fmla="*/ 318789 h 508130"/>
                      <a:gd name="connsiteX2" fmla="*/ 244987 w 720505"/>
                      <a:gd name="connsiteY2" fmla="*/ 379825 h 508130"/>
                      <a:gd name="connsiteX3" fmla="*/ 116682 w 720505"/>
                      <a:gd name="connsiteY3" fmla="*/ 508130 h 508130"/>
                      <a:gd name="connsiteX4" fmla="*/ 20019 w 720505"/>
                      <a:gd name="connsiteY4" fmla="*/ 508130 h 508130"/>
                      <a:gd name="connsiteX5" fmla="*/ 20019 w 720505"/>
                      <a:gd name="connsiteY5" fmla="*/ 508129 h 508130"/>
                      <a:gd name="connsiteX6" fmla="*/ 20019 w 720505"/>
                      <a:gd name="connsiteY6" fmla="*/ 411466 h 508130"/>
                      <a:gd name="connsiteX7" fmla="*/ 159327 w 720505"/>
                      <a:gd name="connsiteY7" fmla="*/ 272159 h 508130"/>
                      <a:gd name="connsiteX8" fmla="*/ 181939 w 720505"/>
                      <a:gd name="connsiteY8" fmla="*/ 257144 h 508130"/>
                      <a:gd name="connsiteX9" fmla="*/ 298444 w 720505"/>
                      <a:gd name="connsiteY9" fmla="*/ 182795 h 508130"/>
                      <a:gd name="connsiteX10" fmla="*/ 392119 w 720505"/>
                      <a:gd name="connsiteY10" fmla="*/ 15 h 508130"/>
                      <a:gd name="connsiteX11" fmla="*/ 613135 w 720505"/>
                      <a:gd name="connsiteY11" fmla="*/ 216420 h 508130"/>
                      <a:gd name="connsiteX12" fmla="*/ 720505 w 720505"/>
                      <a:gd name="connsiteY12" fmla="*/ 393157 h 508130"/>
                      <a:gd name="connsiteX0" fmla="*/ 613135 w 613134"/>
                      <a:gd name="connsiteY0" fmla="*/ 216420 h 508130"/>
                      <a:gd name="connsiteX1" fmla="*/ 467036 w 613134"/>
                      <a:gd name="connsiteY1" fmla="*/ 318789 h 508130"/>
                      <a:gd name="connsiteX2" fmla="*/ 244987 w 613134"/>
                      <a:gd name="connsiteY2" fmla="*/ 379825 h 508130"/>
                      <a:gd name="connsiteX3" fmla="*/ 116682 w 613134"/>
                      <a:gd name="connsiteY3" fmla="*/ 508130 h 508130"/>
                      <a:gd name="connsiteX4" fmla="*/ 20019 w 613134"/>
                      <a:gd name="connsiteY4" fmla="*/ 508130 h 508130"/>
                      <a:gd name="connsiteX5" fmla="*/ 20019 w 613134"/>
                      <a:gd name="connsiteY5" fmla="*/ 508129 h 508130"/>
                      <a:gd name="connsiteX6" fmla="*/ 20019 w 613134"/>
                      <a:gd name="connsiteY6" fmla="*/ 411466 h 508130"/>
                      <a:gd name="connsiteX7" fmla="*/ 159327 w 613134"/>
                      <a:gd name="connsiteY7" fmla="*/ 272159 h 508130"/>
                      <a:gd name="connsiteX8" fmla="*/ 181939 w 613134"/>
                      <a:gd name="connsiteY8" fmla="*/ 257144 h 508130"/>
                      <a:gd name="connsiteX9" fmla="*/ 298444 w 613134"/>
                      <a:gd name="connsiteY9" fmla="*/ 182795 h 508130"/>
                      <a:gd name="connsiteX10" fmla="*/ 392119 w 613134"/>
                      <a:gd name="connsiteY10" fmla="*/ 15 h 508130"/>
                      <a:gd name="connsiteX11" fmla="*/ 613135 w 613134"/>
                      <a:gd name="connsiteY11" fmla="*/ 216420 h 508130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4762" h="508141">
                        <a:moveTo>
                          <a:pt x="624762" y="139039"/>
                        </a:moveTo>
                        <a:cubicBezTo>
                          <a:pt x="572187" y="198959"/>
                          <a:pt x="549227" y="259412"/>
                          <a:pt x="467036" y="318800"/>
                        </a:cubicBezTo>
                        <a:cubicBezTo>
                          <a:pt x="404110" y="364268"/>
                          <a:pt x="319003" y="359491"/>
                          <a:pt x="244987" y="379836"/>
                        </a:cubicBezTo>
                        <a:lnTo>
                          <a:pt x="116682" y="508141"/>
                        </a:lnTo>
                        <a:cubicBezTo>
                          <a:pt x="89990" y="534834"/>
                          <a:pt x="46711" y="534834"/>
                          <a:pt x="20019" y="508141"/>
                        </a:cubicBezTo>
                        <a:lnTo>
                          <a:pt x="20019" y="508140"/>
                        </a:lnTo>
                        <a:cubicBezTo>
                          <a:pt x="-6674" y="481448"/>
                          <a:pt x="-6673" y="438169"/>
                          <a:pt x="20019" y="411477"/>
                        </a:cubicBezTo>
                        <a:lnTo>
                          <a:pt x="159327" y="272170"/>
                        </a:lnTo>
                        <a:cubicBezTo>
                          <a:pt x="166000" y="265497"/>
                          <a:pt x="173711" y="260491"/>
                          <a:pt x="181939" y="257155"/>
                        </a:cubicBezTo>
                        <a:lnTo>
                          <a:pt x="298444" y="182806"/>
                        </a:lnTo>
                        <a:lnTo>
                          <a:pt x="392119" y="26"/>
                        </a:lnTo>
                        <a:cubicBezTo>
                          <a:pt x="446927" y="-1866"/>
                          <a:pt x="570604" y="96302"/>
                          <a:pt x="624762" y="1390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307" name="グループ化 1306"/>
              <p:cNvGrpSpPr/>
              <p:nvPr/>
            </p:nvGrpSpPr>
            <p:grpSpPr>
              <a:xfrm>
                <a:off x="3803595" y="4342321"/>
                <a:ext cx="1317984" cy="589372"/>
                <a:chOff x="14779" y="5780479"/>
                <a:chExt cx="1317984" cy="589372"/>
              </a:xfrm>
            </p:grpSpPr>
            <p:sp>
              <p:nvSpPr>
                <p:cNvPr id="1309" name="台形 1308"/>
                <p:cNvSpPr/>
                <p:nvPr/>
              </p:nvSpPr>
              <p:spPr>
                <a:xfrm rot="1541758" flipH="1">
                  <a:off x="249632" y="5780479"/>
                  <a:ext cx="164442" cy="82926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10" name="台形 1309"/>
                <p:cNvSpPr/>
                <p:nvPr/>
              </p:nvSpPr>
              <p:spPr>
                <a:xfrm rot="20058242">
                  <a:off x="933468" y="5780479"/>
                  <a:ext cx="164442" cy="82926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11" name="片側の 2 つの角を丸めた四角形 985"/>
                <p:cNvSpPr/>
                <p:nvPr/>
              </p:nvSpPr>
              <p:spPr>
                <a:xfrm rot="12357779" flipH="1">
                  <a:off x="108894" y="5823130"/>
                  <a:ext cx="176676" cy="5467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12" name="片側の 2 つの角を丸めた四角形 993"/>
                <p:cNvSpPr/>
                <p:nvPr/>
              </p:nvSpPr>
              <p:spPr>
                <a:xfrm rot="9242221">
                  <a:off x="1061973" y="5823130"/>
                  <a:ext cx="176676" cy="5467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13" name="角丸四角形 177"/>
                <p:cNvSpPr/>
                <p:nvPr/>
              </p:nvSpPr>
              <p:spPr>
                <a:xfrm rot="9347365" flipH="1">
                  <a:off x="14779" y="6122580"/>
                  <a:ext cx="441626" cy="175896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14" name="角丸四角形 177"/>
                <p:cNvSpPr/>
                <p:nvPr/>
              </p:nvSpPr>
              <p:spPr>
                <a:xfrm rot="12252635">
                  <a:off x="891137" y="6122580"/>
                  <a:ext cx="441626" cy="175896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08" name="角丸四角形 1206"/>
              <p:cNvSpPr/>
              <p:nvPr/>
            </p:nvSpPr>
            <p:spPr>
              <a:xfrm>
                <a:off x="4130804" y="3814897"/>
                <a:ext cx="660362" cy="462772"/>
              </a:xfrm>
              <a:custGeom>
                <a:avLst/>
                <a:gdLst/>
                <a:ahLst/>
                <a:cxnLst/>
                <a:rect l="l" t="t" r="r" b="b"/>
                <a:pathLst>
                  <a:path w="660362" h="462772">
                    <a:moveTo>
                      <a:pt x="231386" y="0"/>
                    </a:moveTo>
                    <a:lnTo>
                      <a:pt x="279220" y="0"/>
                    </a:lnTo>
                    <a:cubicBezTo>
                      <a:pt x="296761" y="0"/>
                      <a:pt x="313846" y="1952"/>
                      <a:pt x="330181" y="6045"/>
                    </a:cubicBezTo>
                    <a:cubicBezTo>
                      <a:pt x="346516" y="1952"/>
                      <a:pt x="363601" y="0"/>
                      <a:pt x="381142" y="0"/>
                    </a:cubicBezTo>
                    <a:lnTo>
                      <a:pt x="428976" y="0"/>
                    </a:lnTo>
                    <a:cubicBezTo>
                      <a:pt x="556767" y="0"/>
                      <a:pt x="660362" y="103595"/>
                      <a:pt x="660362" y="231386"/>
                    </a:cubicBezTo>
                    <a:cubicBezTo>
                      <a:pt x="660362" y="359177"/>
                      <a:pt x="556767" y="462772"/>
                      <a:pt x="428976" y="462772"/>
                    </a:cubicBezTo>
                    <a:lnTo>
                      <a:pt x="381142" y="462772"/>
                    </a:lnTo>
                    <a:cubicBezTo>
                      <a:pt x="363601" y="462772"/>
                      <a:pt x="346516" y="460820"/>
                      <a:pt x="330181" y="456728"/>
                    </a:cubicBezTo>
                    <a:cubicBezTo>
                      <a:pt x="313846" y="460820"/>
                      <a:pt x="296761" y="462772"/>
                      <a:pt x="279220" y="462772"/>
                    </a:cubicBezTo>
                    <a:lnTo>
                      <a:pt x="231386" y="462772"/>
                    </a:lnTo>
                    <a:cubicBezTo>
                      <a:pt x="103595" y="462772"/>
                      <a:pt x="0" y="359177"/>
                      <a:pt x="0" y="231386"/>
                    </a:cubicBezTo>
                    <a:cubicBezTo>
                      <a:pt x="0" y="103595"/>
                      <a:pt x="103595" y="0"/>
                      <a:pt x="231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98" name="グループ化 1297"/>
            <p:cNvGrpSpPr/>
            <p:nvPr/>
          </p:nvGrpSpPr>
          <p:grpSpPr>
            <a:xfrm>
              <a:off x="10237340" y="5704750"/>
              <a:ext cx="930530" cy="652234"/>
              <a:chOff x="1767006" y="2010603"/>
              <a:chExt cx="848972" cy="739218"/>
            </a:xfrm>
          </p:grpSpPr>
          <p:sp>
            <p:nvSpPr>
              <p:cNvPr id="1299" name="四角形: 上の 2 つの角を丸める 1298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mConfetti">
                <a:fgClr>
                  <a:srgbClr val="70AD47">
                    <a:lumMod val="75000"/>
                  </a:srgbClr>
                </a:fgClr>
                <a:bgClr>
                  <a:srgbClr val="70AD47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300" name="四角形: 上の 2 つの角を丸める 1299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301" name="平行四辺形 1300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302" name="平行四辺形 1301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303" name="四角形: 上の 2 つの角を丸める 1302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304" name="四角形: 上の 2 つの角を丸める 1303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345" name="グループ化 1344"/>
          <p:cNvGrpSpPr>
            <a:grpSpLocks noChangeAspect="1"/>
          </p:cNvGrpSpPr>
          <p:nvPr/>
        </p:nvGrpSpPr>
        <p:grpSpPr>
          <a:xfrm>
            <a:off x="7917424" y="873507"/>
            <a:ext cx="1715366" cy="1529269"/>
            <a:chOff x="8949988" y="-341629"/>
            <a:chExt cx="2450523" cy="2184670"/>
          </a:xfrm>
        </p:grpSpPr>
        <p:grpSp>
          <p:nvGrpSpPr>
            <p:cNvPr id="1346" name="グループ化 1345"/>
            <p:cNvGrpSpPr/>
            <p:nvPr/>
          </p:nvGrpSpPr>
          <p:grpSpPr>
            <a:xfrm>
              <a:off x="8949988" y="643200"/>
              <a:ext cx="2286631" cy="1199840"/>
              <a:chOff x="8949988" y="1748100"/>
              <a:chExt cx="2286631" cy="1199840"/>
            </a:xfrm>
          </p:grpSpPr>
          <p:grpSp>
            <p:nvGrpSpPr>
              <p:cNvPr id="1370" name="グループ化 1369"/>
              <p:cNvGrpSpPr/>
              <p:nvPr/>
            </p:nvGrpSpPr>
            <p:grpSpPr>
              <a:xfrm>
                <a:off x="10928551" y="2226074"/>
                <a:ext cx="308068" cy="211744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1386" name="ドーナツ 1020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87" name="台形 1386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371" name="グループ化 1370"/>
              <p:cNvGrpSpPr/>
              <p:nvPr/>
            </p:nvGrpSpPr>
            <p:grpSpPr>
              <a:xfrm>
                <a:off x="9241743" y="1748100"/>
                <a:ext cx="1119006" cy="657638"/>
                <a:chOff x="3408456" y="2100354"/>
                <a:chExt cx="1216881" cy="715159"/>
              </a:xfrm>
            </p:grpSpPr>
            <p:sp>
              <p:nvSpPr>
                <p:cNvPr id="1380" name="フリーフォーム: 図形 1379"/>
                <p:cNvSpPr/>
                <p:nvPr/>
              </p:nvSpPr>
              <p:spPr>
                <a:xfrm flipV="1">
                  <a:off x="3408456" y="2100355"/>
                  <a:ext cx="1001538" cy="669571"/>
                </a:xfrm>
                <a:custGeom>
                  <a:avLst/>
                  <a:gdLst>
                    <a:gd name="connsiteX0" fmla="*/ 42544 w 1001538"/>
                    <a:gd name="connsiteY0" fmla="*/ 669571 h 669571"/>
                    <a:gd name="connsiteX1" fmla="*/ 895070 w 1001538"/>
                    <a:gd name="connsiteY1" fmla="*/ 669571 h 669571"/>
                    <a:gd name="connsiteX2" fmla="*/ 1001538 w 1001538"/>
                    <a:gd name="connsiteY2" fmla="*/ 0 h 669571"/>
                    <a:gd name="connsiteX3" fmla="*/ 102696 w 1001538"/>
                    <a:gd name="connsiteY3" fmla="*/ 0 h 669571"/>
                    <a:gd name="connsiteX4" fmla="*/ 0 w 1001538"/>
                    <a:gd name="connsiteY4" fmla="*/ 645852 h 669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538" h="669571">
                      <a:moveTo>
                        <a:pt x="42544" y="669571"/>
                      </a:moveTo>
                      <a:lnTo>
                        <a:pt x="895070" y="669571"/>
                      </a:lnTo>
                      <a:lnTo>
                        <a:pt x="1001538" y="0"/>
                      </a:lnTo>
                      <a:lnTo>
                        <a:pt x="102696" y="0"/>
                      </a:lnTo>
                      <a:lnTo>
                        <a:pt x="0" y="645852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81" name="平行四辺形 1380"/>
                <p:cNvSpPr/>
                <p:nvPr/>
              </p:nvSpPr>
              <p:spPr>
                <a:xfrm flipV="1">
                  <a:off x="3442192" y="2100354"/>
                  <a:ext cx="1077361" cy="669571"/>
                </a:xfrm>
                <a:prstGeom prst="parallelogram">
                  <a:avLst>
                    <a:gd name="adj" fmla="val 15901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82" name="平行四辺形 1381"/>
                <p:cNvSpPr/>
                <p:nvPr/>
              </p:nvSpPr>
              <p:spPr>
                <a:xfrm flipV="1">
                  <a:off x="3489817" y="2131310"/>
                  <a:ext cx="1000095" cy="621551"/>
                </a:xfrm>
                <a:prstGeom prst="parallelogram">
                  <a:avLst>
                    <a:gd name="adj" fmla="val 15901"/>
                  </a:avLst>
                </a:prstGeom>
                <a:gradFill flip="none" rotWithShape="1">
                  <a:gsLst>
                    <a:gs pos="0">
                      <a:srgbClr val="00B0F0"/>
                    </a:gs>
                    <a:gs pos="74000">
                      <a:srgbClr val="5B9BD5">
                        <a:lumMod val="45000"/>
                        <a:lumOff val="55000"/>
                      </a:srgbClr>
                    </a:gs>
                    <a:gs pos="83000">
                      <a:srgbClr val="5B9BD5">
                        <a:lumMod val="45000"/>
                        <a:lumOff val="55000"/>
                      </a:srgbClr>
                    </a:gs>
                    <a:gs pos="100000">
                      <a:srgbClr val="5B9BD5">
                        <a:lumMod val="30000"/>
                        <a:lumOff val="7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383" name="グループ化 1382"/>
                <p:cNvGrpSpPr/>
                <p:nvPr/>
              </p:nvGrpSpPr>
              <p:grpSpPr>
                <a:xfrm>
                  <a:off x="3499193" y="2738636"/>
                  <a:ext cx="1126144" cy="76877"/>
                  <a:chOff x="1736943" y="3430036"/>
                  <a:chExt cx="1023947" cy="127504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1384" name="四角形: 上の 2 つの角を丸める 1383"/>
                  <p:cNvSpPr/>
                  <p:nvPr/>
                </p:nvSpPr>
                <p:spPr>
                  <a:xfrm>
                    <a:off x="1736943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85" name="四角形: 上の 2 つの角を丸める 1384"/>
                  <p:cNvSpPr/>
                  <p:nvPr/>
                </p:nvSpPr>
                <p:spPr>
                  <a:xfrm>
                    <a:off x="2045255" y="3430036"/>
                    <a:ext cx="715635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grpSp>
            <p:nvGrpSpPr>
              <p:cNvPr id="1372" name="グループ化 1371"/>
              <p:cNvGrpSpPr/>
              <p:nvPr/>
            </p:nvGrpSpPr>
            <p:grpSpPr>
              <a:xfrm>
                <a:off x="8949988" y="2404641"/>
                <a:ext cx="2237993" cy="543299"/>
                <a:chOff x="592932" y="2814321"/>
                <a:chExt cx="2433742" cy="590820"/>
              </a:xfrm>
            </p:grpSpPr>
            <p:sp>
              <p:nvSpPr>
                <p:cNvPr id="1373" name="正方形/長方形 4"/>
                <p:cNvSpPr/>
                <p:nvPr/>
              </p:nvSpPr>
              <p:spPr>
                <a:xfrm>
                  <a:off x="904621" y="2859906"/>
                  <a:ext cx="2051251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74" name="正方形/長方形 4"/>
                <p:cNvSpPr/>
                <p:nvPr/>
              </p:nvSpPr>
              <p:spPr>
                <a:xfrm>
                  <a:off x="974672" y="2859906"/>
                  <a:ext cx="1905054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75" name="正方形/長方形 1374"/>
                <p:cNvSpPr/>
                <p:nvPr/>
              </p:nvSpPr>
              <p:spPr>
                <a:xfrm>
                  <a:off x="904621" y="2859906"/>
                  <a:ext cx="2051251" cy="59552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76" name="正方形/長方形 4"/>
                <p:cNvSpPr/>
                <p:nvPr/>
              </p:nvSpPr>
              <p:spPr>
                <a:xfrm>
                  <a:off x="728043" y="2859906"/>
                  <a:ext cx="174880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77" name="正方形/長方形 1376"/>
                <p:cNvSpPr/>
                <p:nvPr/>
              </p:nvSpPr>
              <p:spPr>
                <a:xfrm>
                  <a:off x="642938" y="2814321"/>
                  <a:ext cx="2383736" cy="55702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78" name="正方形/長方形 4"/>
                <p:cNvSpPr/>
                <p:nvPr/>
              </p:nvSpPr>
              <p:spPr>
                <a:xfrm>
                  <a:off x="2661613" y="2873140"/>
                  <a:ext cx="218113" cy="532001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79" name="正方形/長方形 1378"/>
                <p:cNvSpPr/>
                <p:nvPr/>
              </p:nvSpPr>
              <p:spPr>
                <a:xfrm>
                  <a:off x="592932" y="2814321"/>
                  <a:ext cx="341281" cy="55017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1347" name="グループ化 1346"/>
            <p:cNvGrpSpPr/>
            <p:nvPr/>
          </p:nvGrpSpPr>
          <p:grpSpPr>
            <a:xfrm>
              <a:off x="10090367" y="-341629"/>
              <a:ext cx="1310144" cy="1802625"/>
              <a:chOff x="3810392" y="-172585"/>
              <a:chExt cx="1310144" cy="1802625"/>
            </a:xfrm>
          </p:grpSpPr>
          <p:sp>
            <p:nvSpPr>
              <p:cNvPr id="1355" name="片側の 2 つの角を丸めた四角形 1208"/>
              <p:cNvSpPr/>
              <p:nvPr/>
            </p:nvSpPr>
            <p:spPr>
              <a:xfrm rot="10800000">
                <a:off x="4390995" y="922933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56" name="グループ化 1355"/>
              <p:cNvGrpSpPr/>
              <p:nvPr/>
            </p:nvGrpSpPr>
            <p:grpSpPr>
              <a:xfrm>
                <a:off x="3810392" y="-172585"/>
                <a:ext cx="1310144" cy="1802625"/>
                <a:chOff x="4668128" y="5421207"/>
                <a:chExt cx="1310144" cy="1802625"/>
              </a:xfrm>
            </p:grpSpPr>
            <p:grpSp>
              <p:nvGrpSpPr>
                <p:cNvPr id="1363" name="グループ化 1362"/>
                <p:cNvGrpSpPr/>
                <p:nvPr/>
              </p:nvGrpSpPr>
              <p:grpSpPr>
                <a:xfrm>
                  <a:off x="4668128" y="5421207"/>
                  <a:ext cx="1310144" cy="292631"/>
                  <a:chOff x="4264808" y="5447489"/>
                  <a:chExt cx="1310144" cy="292631"/>
                </a:xfrm>
              </p:grpSpPr>
              <p:sp>
                <p:nvSpPr>
                  <p:cNvPr id="1368" name="フリーフォーム: 図形 1367"/>
                  <p:cNvSpPr/>
                  <p:nvPr/>
                </p:nvSpPr>
                <p:spPr>
                  <a:xfrm rot="5400000">
                    <a:off x="5278243" y="5443411"/>
                    <a:ext cx="292631" cy="300787"/>
                  </a:xfrm>
                  <a:custGeom>
                    <a:avLst/>
                    <a:gdLst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90079 w 292631"/>
                      <a:gd name="connsiteY18" fmla="*/ 211537 h 300787"/>
                      <a:gd name="connsiteX19" fmla="*/ 70150 w 292631"/>
                      <a:gd name="connsiteY19" fmla="*/ 216877 h 300787"/>
                      <a:gd name="connsiteX20" fmla="*/ 35459 w 292631"/>
                      <a:gd name="connsiteY20" fmla="*/ 196849 h 300787"/>
                      <a:gd name="connsiteX21" fmla="*/ 33955 w 292631"/>
                      <a:gd name="connsiteY21" fmla="*/ 191238 h 300787"/>
                      <a:gd name="connsiteX22" fmla="*/ 36785 w 292631"/>
                      <a:gd name="connsiteY22" fmla="*/ 169744 h 300787"/>
                      <a:gd name="connsiteX23" fmla="*/ 53983 w 292631"/>
                      <a:gd name="connsiteY23" fmla="*/ 156547 h 300787"/>
                      <a:gd name="connsiteX24" fmla="*/ 52581 w 292631"/>
                      <a:gd name="connsiteY24" fmla="*/ 156923 h 300787"/>
                      <a:gd name="connsiteX25" fmla="*/ 19670 w 292631"/>
                      <a:gd name="connsiteY25" fmla="*/ 137922 h 300787"/>
                      <a:gd name="connsiteX26" fmla="*/ 17414 w 292631"/>
                      <a:gd name="connsiteY26" fmla="*/ 129504 h 300787"/>
                      <a:gd name="connsiteX27" fmla="*/ 20099 w 292631"/>
                      <a:gd name="connsiteY27" fmla="*/ 109113 h 300787"/>
                      <a:gd name="connsiteX28" fmla="*/ 36415 w 292631"/>
                      <a:gd name="connsiteY28" fmla="*/ 96593 h 300787"/>
                      <a:gd name="connsiteX29" fmla="*/ 35013 w 292631"/>
                      <a:gd name="connsiteY29" fmla="*/ 96969 h 300787"/>
                      <a:gd name="connsiteX30" fmla="*/ 3880 w 292631"/>
                      <a:gd name="connsiteY30" fmla="*/ 78994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70150 w 292631"/>
                      <a:gd name="connsiteY18" fmla="*/ 216877 h 300787"/>
                      <a:gd name="connsiteX19" fmla="*/ 35459 w 292631"/>
                      <a:gd name="connsiteY19" fmla="*/ 196849 h 300787"/>
                      <a:gd name="connsiteX20" fmla="*/ 33955 w 292631"/>
                      <a:gd name="connsiteY20" fmla="*/ 191238 h 300787"/>
                      <a:gd name="connsiteX21" fmla="*/ 36785 w 292631"/>
                      <a:gd name="connsiteY21" fmla="*/ 169744 h 300787"/>
                      <a:gd name="connsiteX22" fmla="*/ 53983 w 292631"/>
                      <a:gd name="connsiteY22" fmla="*/ 156547 h 300787"/>
                      <a:gd name="connsiteX23" fmla="*/ 52581 w 292631"/>
                      <a:gd name="connsiteY23" fmla="*/ 156923 h 300787"/>
                      <a:gd name="connsiteX24" fmla="*/ 19670 w 292631"/>
                      <a:gd name="connsiteY24" fmla="*/ 137922 h 300787"/>
                      <a:gd name="connsiteX25" fmla="*/ 17414 w 292631"/>
                      <a:gd name="connsiteY25" fmla="*/ 129504 h 300787"/>
                      <a:gd name="connsiteX26" fmla="*/ 20099 w 292631"/>
                      <a:gd name="connsiteY26" fmla="*/ 109113 h 300787"/>
                      <a:gd name="connsiteX27" fmla="*/ 36415 w 292631"/>
                      <a:gd name="connsiteY27" fmla="*/ 96593 h 300787"/>
                      <a:gd name="connsiteX28" fmla="*/ 35013 w 292631"/>
                      <a:gd name="connsiteY28" fmla="*/ 96969 h 300787"/>
                      <a:gd name="connsiteX29" fmla="*/ 3880 w 292631"/>
                      <a:gd name="connsiteY29" fmla="*/ 78994 h 300787"/>
                      <a:gd name="connsiteX30" fmla="*/ 872 w 292631"/>
                      <a:gd name="connsiteY30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52581 w 292631"/>
                      <a:gd name="connsiteY22" fmla="*/ 156923 h 300787"/>
                      <a:gd name="connsiteX23" fmla="*/ 19670 w 292631"/>
                      <a:gd name="connsiteY23" fmla="*/ 137922 h 300787"/>
                      <a:gd name="connsiteX24" fmla="*/ 17414 w 292631"/>
                      <a:gd name="connsiteY24" fmla="*/ 129504 h 300787"/>
                      <a:gd name="connsiteX25" fmla="*/ 20099 w 292631"/>
                      <a:gd name="connsiteY25" fmla="*/ 109113 h 300787"/>
                      <a:gd name="connsiteX26" fmla="*/ 36415 w 292631"/>
                      <a:gd name="connsiteY26" fmla="*/ 96593 h 300787"/>
                      <a:gd name="connsiteX27" fmla="*/ 35013 w 292631"/>
                      <a:gd name="connsiteY27" fmla="*/ 96969 h 300787"/>
                      <a:gd name="connsiteX28" fmla="*/ 3880 w 292631"/>
                      <a:gd name="connsiteY28" fmla="*/ 78994 h 300787"/>
                      <a:gd name="connsiteX29" fmla="*/ 872 w 292631"/>
                      <a:gd name="connsiteY29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5013 w 292631"/>
                      <a:gd name="connsiteY26" fmla="*/ 96969 h 300787"/>
                      <a:gd name="connsiteX27" fmla="*/ 3880 w 292631"/>
                      <a:gd name="connsiteY27" fmla="*/ 78994 h 300787"/>
                      <a:gd name="connsiteX28" fmla="*/ 872 w 292631"/>
                      <a:gd name="connsiteY28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880 w 292631"/>
                      <a:gd name="connsiteY26" fmla="*/ 78994 h 300787"/>
                      <a:gd name="connsiteX27" fmla="*/ 872 w 292631"/>
                      <a:gd name="connsiteY27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41721 w 292631"/>
                      <a:gd name="connsiteY3" fmla="*/ 3714 h 300787"/>
                      <a:gd name="connsiteX4" fmla="*/ 274257 w 292631"/>
                      <a:gd name="connsiteY4" fmla="*/ 80235 h 300787"/>
                      <a:gd name="connsiteX5" fmla="*/ 288917 w 292631"/>
                      <a:gd name="connsiteY5" fmla="*/ 134949 h 300787"/>
                      <a:gd name="connsiteX6" fmla="*/ 250883 w 292631"/>
                      <a:gd name="connsiteY6" fmla="*/ 248370 h 300787"/>
                      <a:gd name="connsiteX7" fmla="*/ 203439 w 292631"/>
                      <a:gd name="connsiteY7" fmla="*/ 281409 h 300787"/>
                      <a:gd name="connsiteX8" fmla="*/ 199994 w 292631"/>
                      <a:gd name="connsiteY8" fmla="*/ 289726 h 300787"/>
                      <a:gd name="connsiteX9" fmla="*/ 173290 w 292631"/>
                      <a:gd name="connsiteY9" fmla="*/ 300787 h 300787"/>
                      <a:gd name="connsiteX10" fmla="*/ 146586 w 292631"/>
                      <a:gd name="connsiteY10" fmla="*/ 289726 h 300787"/>
                      <a:gd name="connsiteX11" fmla="*/ 135898 w 292631"/>
                      <a:gd name="connsiteY11" fmla="*/ 263923 h 300787"/>
                      <a:gd name="connsiteX12" fmla="*/ 86316 w 292631"/>
                      <a:gd name="connsiteY12" fmla="*/ 277208 h 300787"/>
                      <a:gd name="connsiteX13" fmla="*/ 51625 w 292631"/>
                      <a:gd name="connsiteY13" fmla="*/ 257180 h 300787"/>
                      <a:gd name="connsiteX14" fmla="*/ 50121 w 292631"/>
                      <a:gd name="connsiteY14" fmla="*/ 251569 h 300787"/>
                      <a:gd name="connsiteX15" fmla="*/ 70150 w 292631"/>
                      <a:gd name="connsiteY15" fmla="*/ 216878 h 300787"/>
                      <a:gd name="connsiteX16" fmla="*/ 70150 w 292631"/>
                      <a:gd name="connsiteY16" fmla="*/ 216877 h 300787"/>
                      <a:gd name="connsiteX17" fmla="*/ 35459 w 292631"/>
                      <a:gd name="connsiteY17" fmla="*/ 196849 h 300787"/>
                      <a:gd name="connsiteX18" fmla="*/ 33955 w 292631"/>
                      <a:gd name="connsiteY18" fmla="*/ 191238 h 300787"/>
                      <a:gd name="connsiteX19" fmla="*/ 36785 w 292631"/>
                      <a:gd name="connsiteY19" fmla="*/ 169744 h 300787"/>
                      <a:gd name="connsiteX20" fmla="*/ 53983 w 292631"/>
                      <a:gd name="connsiteY20" fmla="*/ 156547 h 300787"/>
                      <a:gd name="connsiteX21" fmla="*/ 19670 w 292631"/>
                      <a:gd name="connsiteY21" fmla="*/ 137922 h 300787"/>
                      <a:gd name="connsiteX22" fmla="*/ 17414 w 292631"/>
                      <a:gd name="connsiteY22" fmla="*/ 129504 h 300787"/>
                      <a:gd name="connsiteX23" fmla="*/ 20099 w 292631"/>
                      <a:gd name="connsiteY23" fmla="*/ 109113 h 300787"/>
                      <a:gd name="connsiteX24" fmla="*/ 36415 w 292631"/>
                      <a:gd name="connsiteY24" fmla="*/ 96593 h 300787"/>
                      <a:gd name="connsiteX25" fmla="*/ 3880 w 292631"/>
                      <a:gd name="connsiteY25" fmla="*/ 78994 h 300787"/>
                      <a:gd name="connsiteX26" fmla="*/ 872 w 292631"/>
                      <a:gd name="connsiteY26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41721 w 292631"/>
                      <a:gd name="connsiteY2" fmla="*/ 3714 h 300787"/>
                      <a:gd name="connsiteX3" fmla="*/ 274257 w 292631"/>
                      <a:gd name="connsiteY3" fmla="*/ 80235 h 300787"/>
                      <a:gd name="connsiteX4" fmla="*/ 288917 w 292631"/>
                      <a:gd name="connsiteY4" fmla="*/ 134949 h 300787"/>
                      <a:gd name="connsiteX5" fmla="*/ 250883 w 292631"/>
                      <a:gd name="connsiteY5" fmla="*/ 248370 h 300787"/>
                      <a:gd name="connsiteX6" fmla="*/ 203439 w 292631"/>
                      <a:gd name="connsiteY6" fmla="*/ 281409 h 300787"/>
                      <a:gd name="connsiteX7" fmla="*/ 199994 w 292631"/>
                      <a:gd name="connsiteY7" fmla="*/ 289726 h 300787"/>
                      <a:gd name="connsiteX8" fmla="*/ 173290 w 292631"/>
                      <a:gd name="connsiteY8" fmla="*/ 300787 h 300787"/>
                      <a:gd name="connsiteX9" fmla="*/ 146586 w 292631"/>
                      <a:gd name="connsiteY9" fmla="*/ 289726 h 300787"/>
                      <a:gd name="connsiteX10" fmla="*/ 135898 w 292631"/>
                      <a:gd name="connsiteY10" fmla="*/ 263923 h 300787"/>
                      <a:gd name="connsiteX11" fmla="*/ 86316 w 292631"/>
                      <a:gd name="connsiteY11" fmla="*/ 277208 h 300787"/>
                      <a:gd name="connsiteX12" fmla="*/ 51625 w 292631"/>
                      <a:gd name="connsiteY12" fmla="*/ 257180 h 300787"/>
                      <a:gd name="connsiteX13" fmla="*/ 50121 w 292631"/>
                      <a:gd name="connsiteY13" fmla="*/ 251569 h 300787"/>
                      <a:gd name="connsiteX14" fmla="*/ 70150 w 292631"/>
                      <a:gd name="connsiteY14" fmla="*/ 216878 h 300787"/>
                      <a:gd name="connsiteX15" fmla="*/ 70150 w 292631"/>
                      <a:gd name="connsiteY15" fmla="*/ 216877 h 300787"/>
                      <a:gd name="connsiteX16" fmla="*/ 35459 w 292631"/>
                      <a:gd name="connsiteY16" fmla="*/ 196849 h 300787"/>
                      <a:gd name="connsiteX17" fmla="*/ 33955 w 292631"/>
                      <a:gd name="connsiteY17" fmla="*/ 191238 h 300787"/>
                      <a:gd name="connsiteX18" fmla="*/ 36785 w 292631"/>
                      <a:gd name="connsiteY18" fmla="*/ 169744 h 300787"/>
                      <a:gd name="connsiteX19" fmla="*/ 53983 w 292631"/>
                      <a:gd name="connsiteY19" fmla="*/ 156547 h 300787"/>
                      <a:gd name="connsiteX20" fmla="*/ 19670 w 292631"/>
                      <a:gd name="connsiteY20" fmla="*/ 137922 h 300787"/>
                      <a:gd name="connsiteX21" fmla="*/ 17414 w 292631"/>
                      <a:gd name="connsiteY21" fmla="*/ 129504 h 300787"/>
                      <a:gd name="connsiteX22" fmla="*/ 20099 w 292631"/>
                      <a:gd name="connsiteY22" fmla="*/ 109113 h 300787"/>
                      <a:gd name="connsiteX23" fmla="*/ 36415 w 292631"/>
                      <a:gd name="connsiteY23" fmla="*/ 96593 h 300787"/>
                      <a:gd name="connsiteX24" fmla="*/ 3880 w 292631"/>
                      <a:gd name="connsiteY24" fmla="*/ 78994 h 300787"/>
                      <a:gd name="connsiteX25" fmla="*/ 872 w 292631"/>
                      <a:gd name="connsiteY25" fmla="*/ 67771 h 300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92631" h="300787">
                        <a:moveTo>
                          <a:pt x="872" y="67771"/>
                        </a:moveTo>
                        <a:cubicBezTo>
                          <a:pt x="-2761" y="54210"/>
                          <a:pt x="5286" y="40272"/>
                          <a:pt x="18847" y="36638"/>
                        </a:cubicBezTo>
                        <a:lnTo>
                          <a:pt x="141721" y="3714"/>
                        </a:lnTo>
                        <a:cubicBezTo>
                          <a:pt x="199450" y="-11754"/>
                          <a:pt x="258788" y="22505"/>
                          <a:pt x="274257" y="80235"/>
                        </a:cubicBezTo>
                        <a:lnTo>
                          <a:pt x="288917" y="134949"/>
                        </a:lnTo>
                        <a:cubicBezTo>
                          <a:pt x="300518" y="178247"/>
                          <a:pt x="284148" y="222449"/>
                          <a:pt x="250883" y="248370"/>
                        </a:cubicBezTo>
                        <a:lnTo>
                          <a:pt x="203439" y="281409"/>
                        </a:lnTo>
                        <a:lnTo>
                          <a:pt x="199994" y="289726"/>
                        </a:lnTo>
                        <a:cubicBezTo>
                          <a:pt x="193160" y="296560"/>
                          <a:pt x="183719" y="300787"/>
                          <a:pt x="173290" y="300787"/>
                        </a:cubicBezTo>
                        <a:cubicBezTo>
                          <a:pt x="162862" y="300787"/>
                          <a:pt x="153421" y="296560"/>
                          <a:pt x="146586" y="289726"/>
                        </a:cubicBezTo>
                        <a:lnTo>
                          <a:pt x="135898" y="263923"/>
                        </a:lnTo>
                        <a:lnTo>
                          <a:pt x="86316" y="277208"/>
                        </a:lnTo>
                        <a:cubicBezTo>
                          <a:pt x="71206" y="281257"/>
                          <a:pt x="55673" y="272290"/>
                          <a:pt x="51625" y="257180"/>
                        </a:cubicBezTo>
                        <a:lnTo>
                          <a:pt x="50121" y="251569"/>
                        </a:lnTo>
                        <a:cubicBezTo>
                          <a:pt x="46073" y="236459"/>
                          <a:pt x="55040" y="220926"/>
                          <a:pt x="70150" y="216878"/>
                        </a:cubicBezTo>
                        <a:lnTo>
                          <a:pt x="70150" y="216877"/>
                        </a:lnTo>
                        <a:cubicBezTo>
                          <a:pt x="55040" y="220926"/>
                          <a:pt x="39507" y="211959"/>
                          <a:pt x="35459" y="196849"/>
                        </a:cubicBezTo>
                        <a:lnTo>
                          <a:pt x="33955" y="191238"/>
                        </a:lnTo>
                        <a:cubicBezTo>
                          <a:pt x="31931" y="183683"/>
                          <a:pt x="33161" y="176022"/>
                          <a:pt x="36785" y="169744"/>
                        </a:cubicBezTo>
                        <a:lnTo>
                          <a:pt x="53983" y="156547"/>
                        </a:lnTo>
                        <a:lnTo>
                          <a:pt x="19670" y="137922"/>
                        </a:lnTo>
                        <a:lnTo>
                          <a:pt x="17414" y="129504"/>
                        </a:lnTo>
                        <a:cubicBezTo>
                          <a:pt x="15494" y="122336"/>
                          <a:pt x="16660" y="115068"/>
                          <a:pt x="20099" y="109113"/>
                        </a:cubicBezTo>
                        <a:lnTo>
                          <a:pt x="36415" y="96593"/>
                        </a:lnTo>
                        <a:lnTo>
                          <a:pt x="3880" y="78994"/>
                        </a:lnTo>
                        <a:lnTo>
                          <a:pt x="872" y="67771"/>
                        </a:lnTo>
                        <a:close/>
                      </a:path>
                    </a:pathLst>
                  </a:custGeom>
                  <a:solidFill>
                    <a:srgbClr val="FFDCB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69" name="フリーフォーム: 図形 1368"/>
                  <p:cNvSpPr/>
                  <p:nvPr/>
                </p:nvSpPr>
                <p:spPr>
                  <a:xfrm rot="16200000" flipH="1">
                    <a:off x="4268886" y="5443411"/>
                    <a:ext cx="292631" cy="300787"/>
                  </a:xfrm>
                  <a:custGeom>
                    <a:avLst/>
                    <a:gdLst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90079 w 292631"/>
                      <a:gd name="connsiteY18" fmla="*/ 211537 h 300787"/>
                      <a:gd name="connsiteX19" fmla="*/ 70150 w 292631"/>
                      <a:gd name="connsiteY19" fmla="*/ 216877 h 300787"/>
                      <a:gd name="connsiteX20" fmla="*/ 35459 w 292631"/>
                      <a:gd name="connsiteY20" fmla="*/ 196849 h 300787"/>
                      <a:gd name="connsiteX21" fmla="*/ 33955 w 292631"/>
                      <a:gd name="connsiteY21" fmla="*/ 191238 h 300787"/>
                      <a:gd name="connsiteX22" fmla="*/ 36785 w 292631"/>
                      <a:gd name="connsiteY22" fmla="*/ 169744 h 300787"/>
                      <a:gd name="connsiteX23" fmla="*/ 53983 w 292631"/>
                      <a:gd name="connsiteY23" fmla="*/ 156547 h 300787"/>
                      <a:gd name="connsiteX24" fmla="*/ 52581 w 292631"/>
                      <a:gd name="connsiteY24" fmla="*/ 156923 h 300787"/>
                      <a:gd name="connsiteX25" fmla="*/ 19670 w 292631"/>
                      <a:gd name="connsiteY25" fmla="*/ 137922 h 300787"/>
                      <a:gd name="connsiteX26" fmla="*/ 17414 w 292631"/>
                      <a:gd name="connsiteY26" fmla="*/ 129504 h 300787"/>
                      <a:gd name="connsiteX27" fmla="*/ 20099 w 292631"/>
                      <a:gd name="connsiteY27" fmla="*/ 109113 h 300787"/>
                      <a:gd name="connsiteX28" fmla="*/ 36415 w 292631"/>
                      <a:gd name="connsiteY28" fmla="*/ 96593 h 300787"/>
                      <a:gd name="connsiteX29" fmla="*/ 35013 w 292631"/>
                      <a:gd name="connsiteY29" fmla="*/ 96969 h 300787"/>
                      <a:gd name="connsiteX30" fmla="*/ 3880 w 292631"/>
                      <a:gd name="connsiteY30" fmla="*/ 78994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70150 w 292631"/>
                      <a:gd name="connsiteY18" fmla="*/ 216877 h 300787"/>
                      <a:gd name="connsiteX19" fmla="*/ 35459 w 292631"/>
                      <a:gd name="connsiteY19" fmla="*/ 196849 h 300787"/>
                      <a:gd name="connsiteX20" fmla="*/ 33955 w 292631"/>
                      <a:gd name="connsiteY20" fmla="*/ 191238 h 300787"/>
                      <a:gd name="connsiteX21" fmla="*/ 36785 w 292631"/>
                      <a:gd name="connsiteY21" fmla="*/ 169744 h 300787"/>
                      <a:gd name="connsiteX22" fmla="*/ 53983 w 292631"/>
                      <a:gd name="connsiteY22" fmla="*/ 156547 h 300787"/>
                      <a:gd name="connsiteX23" fmla="*/ 52581 w 292631"/>
                      <a:gd name="connsiteY23" fmla="*/ 156923 h 300787"/>
                      <a:gd name="connsiteX24" fmla="*/ 19670 w 292631"/>
                      <a:gd name="connsiteY24" fmla="*/ 137922 h 300787"/>
                      <a:gd name="connsiteX25" fmla="*/ 17414 w 292631"/>
                      <a:gd name="connsiteY25" fmla="*/ 129504 h 300787"/>
                      <a:gd name="connsiteX26" fmla="*/ 20099 w 292631"/>
                      <a:gd name="connsiteY26" fmla="*/ 109113 h 300787"/>
                      <a:gd name="connsiteX27" fmla="*/ 36415 w 292631"/>
                      <a:gd name="connsiteY27" fmla="*/ 96593 h 300787"/>
                      <a:gd name="connsiteX28" fmla="*/ 35013 w 292631"/>
                      <a:gd name="connsiteY28" fmla="*/ 96969 h 300787"/>
                      <a:gd name="connsiteX29" fmla="*/ 3880 w 292631"/>
                      <a:gd name="connsiteY29" fmla="*/ 78994 h 300787"/>
                      <a:gd name="connsiteX30" fmla="*/ 872 w 292631"/>
                      <a:gd name="connsiteY30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52581 w 292631"/>
                      <a:gd name="connsiteY22" fmla="*/ 156923 h 300787"/>
                      <a:gd name="connsiteX23" fmla="*/ 19670 w 292631"/>
                      <a:gd name="connsiteY23" fmla="*/ 137922 h 300787"/>
                      <a:gd name="connsiteX24" fmla="*/ 17414 w 292631"/>
                      <a:gd name="connsiteY24" fmla="*/ 129504 h 300787"/>
                      <a:gd name="connsiteX25" fmla="*/ 20099 w 292631"/>
                      <a:gd name="connsiteY25" fmla="*/ 109113 h 300787"/>
                      <a:gd name="connsiteX26" fmla="*/ 36415 w 292631"/>
                      <a:gd name="connsiteY26" fmla="*/ 96593 h 300787"/>
                      <a:gd name="connsiteX27" fmla="*/ 35013 w 292631"/>
                      <a:gd name="connsiteY27" fmla="*/ 96969 h 300787"/>
                      <a:gd name="connsiteX28" fmla="*/ 3880 w 292631"/>
                      <a:gd name="connsiteY28" fmla="*/ 78994 h 300787"/>
                      <a:gd name="connsiteX29" fmla="*/ 872 w 292631"/>
                      <a:gd name="connsiteY29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5013 w 292631"/>
                      <a:gd name="connsiteY26" fmla="*/ 96969 h 300787"/>
                      <a:gd name="connsiteX27" fmla="*/ 3880 w 292631"/>
                      <a:gd name="connsiteY27" fmla="*/ 78994 h 300787"/>
                      <a:gd name="connsiteX28" fmla="*/ 872 w 292631"/>
                      <a:gd name="connsiteY28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880 w 292631"/>
                      <a:gd name="connsiteY26" fmla="*/ 78994 h 300787"/>
                      <a:gd name="connsiteX27" fmla="*/ 872 w 292631"/>
                      <a:gd name="connsiteY27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41721 w 292631"/>
                      <a:gd name="connsiteY3" fmla="*/ 3714 h 300787"/>
                      <a:gd name="connsiteX4" fmla="*/ 274257 w 292631"/>
                      <a:gd name="connsiteY4" fmla="*/ 80235 h 300787"/>
                      <a:gd name="connsiteX5" fmla="*/ 288917 w 292631"/>
                      <a:gd name="connsiteY5" fmla="*/ 134949 h 300787"/>
                      <a:gd name="connsiteX6" fmla="*/ 250883 w 292631"/>
                      <a:gd name="connsiteY6" fmla="*/ 248370 h 300787"/>
                      <a:gd name="connsiteX7" fmla="*/ 203439 w 292631"/>
                      <a:gd name="connsiteY7" fmla="*/ 281409 h 300787"/>
                      <a:gd name="connsiteX8" fmla="*/ 199994 w 292631"/>
                      <a:gd name="connsiteY8" fmla="*/ 289726 h 300787"/>
                      <a:gd name="connsiteX9" fmla="*/ 173290 w 292631"/>
                      <a:gd name="connsiteY9" fmla="*/ 300787 h 300787"/>
                      <a:gd name="connsiteX10" fmla="*/ 146586 w 292631"/>
                      <a:gd name="connsiteY10" fmla="*/ 289726 h 300787"/>
                      <a:gd name="connsiteX11" fmla="*/ 135898 w 292631"/>
                      <a:gd name="connsiteY11" fmla="*/ 263923 h 300787"/>
                      <a:gd name="connsiteX12" fmla="*/ 86316 w 292631"/>
                      <a:gd name="connsiteY12" fmla="*/ 277208 h 300787"/>
                      <a:gd name="connsiteX13" fmla="*/ 51625 w 292631"/>
                      <a:gd name="connsiteY13" fmla="*/ 257180 h 300787"/>
                      <a:gd name="connsiteX14" fmla="*/ 50121 w 292631"/>
                      <a:gd name="connsiteY14" fmla="*/ 251569 h 300787"/>
                      <a:gd name="connsiteX15" fmla="*/ 70150 w 292631"/>
                      <a:gd name="connsiteY15" fmla="*/ 216878 h 300787"/>
                      <a:gd name="connsiteX16" fmla="*/ 70150 w 292631"/>
                      <a:gd name="connsiteY16" fmla="*/ 216877 h 300787"/>
                      <a:gd name="connsiteX17" fmla="*/ 35459 w 292631"/>
                      <a:gd name="connsiteY17" fmla="*/ 196849 h 300787"/>
                      <a:gd name="connsiteX18" fmla="*/ 33955 w 292631"/>
                      <a:gd name="connsiteY18" fmla="*/ 191238 h 300787"/>
                      <a:gd name="connsiteX19" fmla="*/ 36785 w 292631"/>
                      <a:gd name="connsiteY19" fmla="*/ 169744 h 300787"/>
                      <a:gd name="connsiteX20" fmla="*/ 53983 w 292631"/>
                      <a:gd name="connsiteY20" fmla="*/ 156547 h 300787"/>
                      <a:gd name="connsiteX21" fmla="*/ 19670 w 292631"/>
                      <a:gd name="connsiteY21" fmla="*/ 137922 h 300787"/>
                      <a:gd name="connsiteX22" fmla="*/ 17414 w 292631"/>
                      <a:gd name="connsiteY22" fmla="*/ 129504 h 300787"/>
                      <a:gd name="connsiteX23" fmla="*/ 20099 w 292631"/>
                      <a:gd name="connsiteY23" fmla="*/ 109113 h 300787"/>
                      <a:gd name="connsiteX24" fmla="*/ 36415 w 292631"/>
                      <a:gd name="connsiteY24" fmla="*/ 96593 h 300787"/>
                      <a:gd name="connsiteX25" fmla="*/ 3880 w 292631"/>
                      <a:gd name="connsiteY25" fmla="*/ 78994 h 300787"/>
                      <a:gd name="connsiteX26" fmla="*/ 872 w 292631"/>
                      <a:gd name="connsiteY26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41721 w 292631"/>
                      <a:gd name="connsiteY2" fmla="*/ 3714 h 300787"/>
                      <a:gd name="connsiteX3" fmla="*/ 274257 w 292631"/>
                      <a:gd name="connsiteY3" fmla="*/ 80235 h 300787"/>
                      <a:gd name="connsiteX4" fmla="*/ 288917 w 292631"/>
                      <a:gd name="connsiteY4" fmla="*/ 134949 h 300787"/>
                      <a:gd name="connsiteX5" fmla="*/ 250883 w 292631"/>
                      <a:gd name="connsiteY5" fmla="*/ 248370 h 300787"/>
                      <a:gd name="connsiteX6" fmla="*/ 203439 w 292631"/>
                      <a:gd name="connsiteY6" fmla="*/ 281409 h 300787"/>
                      <a:gd name="connsiteX7" fmla="*/ 199994 w 292631"/>
                      <a:gd name="connsiteY7" fmla="*/ 289726 h 300787"/>
                      <a:gd name="connsiteX8" fmla="*/ 173290 w 292631"/>
                      <a:gd name="connsiteY8" fmla="*/ 300787 h 300787"/>
                      <a:gd name="connsiteX9" fmla="*/ 146586 w 292631"/>
                      <a:gd name="connsiteY9" fmla="*/ 289726 h 300787"/>
                      <a:gd name="connsiteX10" fmla="*/ 135898 w 292631"/>
                      <a:gd name="connsiteY10" fmla="*/ 263923 h 300787"/>
                      <a:gd name="connsiteX11" fmla="*/ 86316 w 292631"/>
                      <a:gd name="connsiteY11" fmla="*/ 277208 h 300787"/>
                      <a:gd name="connsiteX12" fmla="*/ 51625 w 292631"/>
                      <a:gd name="connsiteY12" fmla="*/ 257180 h 300787"/>
                      <a:gd name="connsiteX13" fmla="*/ 50121 w 292631"/>
                      <a:gd name="connsiteY13" fmla="*/ 251569 h 300787"/>
                      <a:gd name="connsiteX14" fmla="*/ 70150 w 292631"/>
                      <a:gd name="connsiteY14" fmla="*/ 216878 h 300787"/>
                      <a:gd name="connsiteX15" fmla="*/ 70150 w 292631"/>
                      <a:gd name="connsiteY15" fmla="*/ 216877 h 300787"/>
                      <a:gd name="connsiteX16" fmla="*/ 35459 w 292631"/>
                      <a:gd name="connsiteY16" fmla="*/ 196849 h 300787"/>
                      <a:gd name="connsiteX17" fmla="*/ 33955 w 292631"/>
                      <a:gd name="connsiteY17" fmla="*/ 191238 h 300787"/>
                      <a:gd name="connsiteX18" fmla="*/ 36785 w 292631"/>
                      <a:gd name="connsiteY18" fmla="*/ 169744 h 300787"/>
                      <a:gd name="connsiteX19" fmla="*/ 53983 w 292631"/>
                      <a:gd name="connsiteY19" fmla="*/ 156547 h 300787"/>
                      <a:gd name="connsiteX20" fmla="*/ 19670 w 292631"/>
                      <a:gd name="connsiteY20" fmla="*/ 137922 h 300787"/>
                      <a:gd name="connsiteX21" fmla="*/ 17414 w 292631"/>
                      <a:gd name="connsiteY21" fmla="*/ 129504 h 300787"/>
                      <a:gd name="connsiteX22" fmla="*/ 20099 w 292631"/>
                      <a:gd name="connsiteY22" fmla="*/ 109113 h 300787"/>
                      <a:gd name="connsiteX23" fmla="*/ 36415 w 292631"/>
                      <a:gd name="connsiteY23" fmla="*/ 96593 h 300787"/>
                      <a:gd name="connsiteX24" fmla="*/ 3880 w 292631"/>
                      <a:gd name="connsiteY24" fmla="*/ 78994 h 300787"/>
                      <a:gd name="connsiteX25" fmla="*/ 872 w 292631"/>
                      <a:gd name="connsiteY25" fmla="*/ 67771 h 300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92631" h="300787">
                        <a:moveTo>
                          <a:pt x="872" y="67771"/>
                        </a:moveTo>
                        <a:cubicBezTo>
                          <a:pt x="-2761" y="54210"/>
                          <a:pt x="5286" y="40272"/>
                          <a:pt x="18847" y="36638"/>
                        </a:cubicBezTo>
                        <a:lnTo>
                          <a:pt x="141721" y="3714"/>
                        </a:lnTo>
                        <a:cubicBezTo>
                          <a:pt x="199450" y="-11754"/>
                          <a:pt x="258788" y="22505"/>
                          <a:pt x="274257" y="80235"/>
                        </a:cubicBezTo>
                        <a:lnTo>
                          <a:pt x="288917" y="134949"/>
                        </a:lnTo>
                        <a:cubicBezTo>
                          <a:pt x="300518" y="178247"/>
                          <a:pt x="284148" y="222449"/>
                          <a:pt x="250883" y="248370"/>
                        </a:cubicBezTo>
                        <a:lnTo>
                          <a:pt x="203439" y="281409"/>
                        </a:lnTo>
                        <a:lnTo>
                          <a:pt x="199994" y="289726"/>
                        </a:lnTo>
                        <a:cubicBezTo>
                          <a:pt x="193160" y="296560"/>
                          <a:pt x="183719" y="300787"/>
                          <a:pt x="173290" y="300787"/>
                        </a:cubicBezTo>
                        <a:cubicBezTo>
                          <a:pt x="162862" y="300787"/>
                          <a:pt x="153421" y="296560"/>
                          <a:pt x="146586" y="289726"/>
                        </a:cubicBezTo>
                        <a:lnTo>
                          <a:pt x="135898" y="263923"/>
                        </a:lnTo>
                        <a:lnTo>
                          <a:pt x="86316" y="277208"/>
                        </a:lnTo>
                        <a:cubicBezTo>
                          <a:pt x="71206" y="281257"/>
                          <a:pt x="55673" y="272290"/>
                          <a:pt x="51625" y="257180"/>
                        </a:cubicBezTo>
                        <a:lnTo>
                          <a:pt x="50121" y="251569"/>
                        </a:lnTo>
                        <a:cubicBezTo>
                          <a:pt x="46073" y="236459"/>
                          <a:pt x="55040" y="220926"/>
                          <a:pt x="70150" y="216878"/>
                        </a:cubicBezTo>
                        <a:lnTo>
                          <a:pt x="70150" y="216877"/>
                        </a:lnTo>
                        <a:cubicBezTo>
                          <a:pt x="55040" y="220926"/>
                          <a:pt x="39507" y="211959"/>
                          <a:pt x="35459" y="196849"/>
                        </a:cubicBezTo>
                        <a:lnTo>
                          <a:pt x="33955" y="191238"/>
                        </a:lnTo>
                        <a:cubicBezTo>
                          <a:pt x="31931" y="183683"/>
                          <a:pt x="33161" y="176022"/>
                          <a:pt x="36785" y="169744"/>
                        </a:cubicBezTo>
                        <a:lnTo>
                          <a:pt x="53983" y="156547"/>
                        </a:lnTo>
                        <a:lnTo>
                          <a:pt x="19670" y="137922"/>
                        </a:lnTo>
                        <a:lnTo>
                          <a:pt x="17414" y="129504"/>
                        </a:lnTo>
                        <a:cubicBezTo>
                          <a:pt x="15494" y="122336"/>
                          <a:pt x="16660" y="115068"/>
                          <a:pt x="20099" y="109113"/>
                        </a:cubicBezTo>
                        <a:lnTo>
                          <a:pt x="36415" y="96593"/>
                        </a:lnTo>
                        <a:lnTo>
                          <a:pt x="3880" y="78994"/>
                        </a:lnTo>
                        <a:lnTo>
                          <a:pt x="872" y="67771"/>
                        </a:lnTo>
                        <a:close/>
                      </a:path>
                    </a:pathLst>
                  </a:custGeom>
                  <a:solidFill>
                    <a:srgbClr val="FFDCB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64" name="グループ化 1363"/>
                <p:cNvGrpSpPr/>
                <p:nvPr/>
              </p:nvGrpSpPr>
              <p:grpSpPr>
                <a:xfrm>
                  <a:off x="4743707" y="5697135"/>
                  <a:ext cx="1157717" cy="1526697"/>
                  <a:chOff x="4340387" y="5723417"/>
                  <a:chExt cx="1157717" cy="1526697"/>
                </a:xfrm>
              </p:grpSpPr>
              <p:sp>
                <p:nvSpPr>
                  <p:cNvPr id="1365" name="フリーフォーム 2155"/>
                  <p:cNvSpPr/>
                  <p:nvPr/>
                </p:nvSpPr>
                <p:spPr>
                  <a:xfrm>
                    <a:off x="4341048" y="5726880"/>
                    <a:ext cx="1157055" cy="1523234"/>
                  </a:xfrm>
                  <a:custGeom>
                    <a:avLst/>
                    <a:gdLst>
                      <a:gd name="connsiteX0" fmla="*/ 0 w 1157055"/>
                      <a:gd name="connsiteY0" fmla="*/ 0 h 1523234"/>
                      <a:gd name="connsiteX1" fmla="*/ 143669 w 1157055"/>
                      <a:gd name="connsiteY1" fmla="*/ 0 h 1523234"/>
                      <a:gd name="connsiteX2" fmla="*/ 143669 w 1157055"/>
                      <a:gd name="connsiteY2" fmla="*/ 549102 h 1523234"/>
                      <a:gd name="connsiteX3" fmla="*/ 380754 w 1157055"/>
                      <a:gd name="connsiteY3" fmla="*/ 985072 h 1523234"/>
                      <a:gd name="connsiteX4" fmla="*/ 776301 w 1157055"/>
                      <a:gd name="connsiteY4" fmla="*/ 985072 h 1523234"/>
                      <a:gd name="connsiteX5" fmla="*/ 1013386 w 1157055"/>
                      <a:gd name="connsiteY5" fmla="*/ 549102 h 1523234"/>
                      <a:gd name="connsiteX6" fmla="*/ 1013386 w 1157055"/>
                      <a:gd name="connsiteY6" fmla="*/ 0 h 1523234"/>
                      <a:gd name="connsiteX7" fmla="*/ 1157055 w 1157055"/>
                      <a:gd name="connsiteY7" fmla="*/ 0 h 1523234"/>
                      <a:gd name="connsiteX8" fmla="*/ 1157055 w 1157055"/>
                      <a:gd name="connsiteY8" fmla="*/ 619125 h 1523234"/>
                      <a:gd name="connsiteX9" fmla="*/ 877954 w 1157055"/>
                      <a:gd name="connsiteY9" fmla="*/ 1132793 h 1523234"/>
                      <a:gd name="connsiteX10" fmla="*/ 877954 w 1157055"/>
                      <a:gd name="connsiteY10" fmla="*/ 1523234 h 1523234"/>
                      <a:gd name="connsiteX11" fmla="*/ 877597 w 1157055"/>
                      <a:gd name="connsiteY11" fmla="*/ 1523234 h 1523234"/>
                      <a:gd name="connsiteX12" fmla="*/ 279458 w 1157055"/>
                      <a:gd name="connsiteY12" fmla="*/ 1523234 h 1523234"/>
                      <a:gd name="connsiteX13" fmla="*/ 279101 w 1157055"/>
                      <a:gd name="connsiteY13" fmla="*/ 1523234 h 1523234"/>
                      <a:gd name="connsiteX14" fmla="*/ 279101 w 1157055"/>
                      <a:gd name="connsiteY14" fmla="*/ 1132793 h 1523234"/>
                      <a:gd name="connsiteX15" fmla="*/ 0 w 1157055"/>
                      <a:gd name="connsiteY15" fmla="*/ 619125 h 1523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157055" h="1523234">
                        <a:moveTo>
                          <a:pt x="0" y="0"/>
                        </a:moveTo>
                        <a:lnTo>
                          <a:pt x="143669" y="0"/>
                        </a:lnTo>
                        <a:lnTo>
                          <a:pt x="143669" y="549102"/>
                        </a:lnTo>
                        <a:lnTo>
                          <a:pt x="380754" y="985072"/>
                        </a:lnTo>
                        <a:lnTo>
                          <a:pt x="776301" y="985072"/>
                        </a:lnTo>
                        <a:lnTo>
                          <a:pt x="1013386" y="549102"/>
                        </a:lnTo>
                        <a:lnTo>
                          <a:pt x="1013386" y="0"/>
                        </a:lnTo>
                        <a:lnTo>
                          <a:pt x="1157055" y="0"/>
                        </a:lnTo>
                        <a:lnTo>
                          <a:pt x="1157055" y="619125"/>
                        </a:lnTo>
                        <a:lnTo>
                          <a:pt x="877954" y="1132793"/>
                        </a:lnTo>
                        <a:lnTo>
                          <a:pt x="877954" y="1523234"/>
                        </a:lnTo>
                        <a:lnTo>
                          <a:pt x="877597" y="1523234"/>
                        </a:lnTo>
                        <a:lnTo>
                          <a:pt x="279458" y="1523234"/>
                        </a:lnTo>
                        <a:lnTo>
                          <a:pt x="279101" y="1523234"/>
                        </a:lnTo>
                        <a:lnTo>
                          <a:pt x="279101" y="1132793"/>
                        </a:lnTo>
                        <a:lnTo>
                          <a:pt x="0" y="619125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66" name="正方形/長方形 1365"/>
                  <p:cNvSpPr/>
                  <p:nvPr/>
                </p:nvSpPr>
                <p:spPr>
                  <a:xfrm>
                    <a:off x="5351014" y="5723417"/>
                    <a:ext cx="147090" cy="58392"/>
                  </a:xfrm>
                  <a:prstGeom prst="rect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67" name="正方形/長方形 1366"/>
                  <p:cNvSpPr/>
                  <p:nvPr/>
                </p:nvSpPr>
                <p:spPr>
                  <a:xfrm flipH="1">
                    <a:off x="4340387" y="5723417"/>
                    <a:ext cx="147090" cy="58392"/>
                  </a:xfrm>
                  <a:prstGeom prst="rect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357" name="グループ化 1356"/>
              <p:cNvGrpSpPr/>
              <p:nvPr/>
            </p:nvGrpSpPr>
            <p:grpSpPr>
              <a:xfrm>
                <a:off x="4126584" y="335331"/>
                <a:ext cx="686017" cy="788056"/>
                <a:chOff x="4133950" y="4732300"/>
                <a:chExt cx="686017" cy="788056"/>
              </a:xfrm>
            </p:grpSpPr>
            <p:sp>
              <p:nvSpPr>
                <p:cNvPr id="1358" name="円/楕円 745"/>
                <p:cNvSpPr/>
                <p:nvPr/>
              </p:nvSpPr>
              <p:spPr>
                <a:xfrm rot="20700000">
                  <a:off x="4133950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9" name="円/楕円 746"/>
                <p:cNvSpPr/>
                <p:nvPr/>
              </p:nvSpPr>
              <p:spPr>
                <a:xfrm rot="900000" flipH="1">
                  <a:off x="4645032" y="503623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0" name="角丸四角形 1211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1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2" name="台形 1361"/>
                <p:cNvSpPr/>
                <p:nvPr/>
              </p:nvSpPr>
              <p:spPr>
                <a:xfrm>
                  <a:off x="4341176" y="5459992"/>
                  <a:ext cx="254350" cy="60364"/>
                </a:xfrm>
                <a:prstGeom prst="trapezoid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348" name="グループ化 1347"/>
            <p:cNvGrpSpPr/>
            <p:nvPr/>
          </p:nvGrpSpPr>
          <p:grpSpPr>
            <a:xfrm>
              <a:off x="10237340" y="1190807"/>
              <a:ext cx="930530" cy="652234"/>
              <a:chOff x="1767006" y="2010603"/>
              <a:chExt cx="848972" cy="739218"/>
            </a:xfrm>
          </p:grpSpPr>
          <p:sp>
            <p:nvSpPr>
              <p:cNvPr id="1349" name="四角形: 上の 2 つの角を丸める 1348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mConfetti">
                <a:fgClr>
                  <a:srgbClr val="70AD47">
                    <a:lumMod val="75000"/>
                  </a:srgbClr>
                </a:fgClr>
                <a:bgClr>
                  <a:srgbClr val="70AD47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350" name="四角形: 上の 2 つの角を丸める 1349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351" name="平行四辺形 1350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352" name="平行四辺形 1351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353" name="四角形: 上の 2 つの角を丸める 1352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354" name="四角形: 上の 2 つの角を丸める 1353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388" name="グループ化 1387"/>
          <p:cNvGrpSpPr>
            <a:grpSpLocks noChangeAspect="1"/>
          </p:cNvGrpSpPr>
          <p:nvPr/>
        </p:nvGrpSpPr>
        <p:grpSpPr>
          <a:xfrm>
            <a:off x="7917424" y="3215262"/>
            <a:ext cx="1600642" cy="1183307"/>
            <a:chOff x="8949988" y="2445477"/>
            <a:chExt cx="2286631" cy="1690438"/>
          </a:xfrm>
        </p:grpSpPr>
        <p:grpSp>
          <p:nvGrpSpPr>
            <p:cNvPr id="1389" name="グループ化 1388"/>
            <p:cNvGrpSpPr/>
            <p:nvPr/>
          </p:nvGrpSpPr>
          <p:grpSpPr>
            <a:xfrm>
              <a:off x="8949988" y="2936074"/>
              <a:ext cx="2286631" cy="1199840"/>
              <a:chOff x="8949988" y="1748100"/>
              <a:chExt cx="2286631" cy="1199840"/>
            </a:xfrm>
          </p:grpSpPr>
          <p:grpSp>
            <p:nvGrpSpPr>
              <p:cNvPr id="1418" name="グループ化 1417"/>
              <p:cNvGrpSpPr/>
              <p:nvPr/>
            </p:nvGrpSpPr>
            <p:grpSpPr>
              <a:xfrm>
                <a:off x="10928551" y="2226074"/>
                <a:ext cx="308068" cy="211744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1434" name="ドーナツ 1020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35" name="台形 1434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419" name="グループ化 1418"/>
              <p:cNvGrpSpPr/>
              <p:nvPr/>
            </p:nvGrpSpPr>
            <p:grpSpPr>
              <a:xfrm>
                <a:off x="9241743" y="1748100"/>
                <a:ext cx="1119006" cy="657638"/>
                <a:chOff x="3408456" y="2100354"/>
                <a:chExt cx="1216881" cy="715159"/>
              </a:xfrm>
            </p:grpSpPr>
            <p:sp>
              <p:nvSpPr>
                <p:cNvPr id="1428" name="フリーフォーム: 図形 1427"/>
                <p:cNvSpPr/>
                <p:nvPr/>
              </p:nvSpPr>
              <p:spPr>
                <a:xfrm flipV="1">
                  <a:off x="3408456" y="2100355"/>
                  <a:ext cx="1001538" cy="669571"/>
                </a:xfrm>
                <a:custGeom>
                  <a:avLst/>
                  <a:gdLst>
                    <a:gd name="connsiteX0" fmla="*/ 42544 w 1001538"/>
                    <a:gd name="connsiteY0" fmla="*/ 669571 h 669571"/>
                    <a:gd name="connsiteX1" fmla="*/ 895070 w 1001538"/>
                    <a:gd name="connsiteY1" fmla="*/ 669571 h 669571"/>
                    <a:gd name="connsiteX2" fmla="*/ 1001538 w 1001538"/>
                    <a:gd name="connsiteY2" fmla="*/ 0 h 669571"/>
                    <a:gd name="connsiteX3" fmla="*/ 102696 w 1001538"/>
                    <a:gd name="connsiteY3" fmla="*/ 0 h 669571"/>
                    <a:gd name="connsiteX4" fmla="*/ 0 w 1001538"/>
                    <a:gd name="connsiteY4" fmla="*/ 645852 h 669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538" h="669571">
                      <a:moveTo>
                        <a:pt x="42544" y="669571"/>
                      </a:moveTo>
                      <a:lnTo>
                        <a:pt x="895070" y="669571"/>
                      </a:lnTo>
                      <a:lnTo>
                        <a:pt x="1001538" y="0"/>
                      </a:lnTo>
                      <a:lnTo>
                        <a:pt x="102696" y="0"/>
                      </a:lnTo>
                      <a:lnTo>
                        <a:pt x="0" y="645852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29" name="平行四辺形 1428"/>
                <p:cNvSpPr/>
                <p:nvPr/>
              </p:nvSpPr>
              <p:spPr>
                <a:xfrm flipV="1">
                  <a:off x="3442192" y="2100354"/>
                  <a:ext cx="1077361" cy="669571"/>
                </a:xfrm>
                <a:prstGeom prst="parallelogram">
                  <a:avLst>
                    <a:gd name="adj" fmla="val 15901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30" name="平行四辺形 1429"/>
                <p:cNvSpPr/>
                <p:nvPr/>
              </p:nvSpPr>
              <p:spPr>
                <a:xfrm flipV="1">
                  <a:off x="3489817" y="2131310"/>
                  <a:ext cx="1000095" cy="621551"/>
                </a:xfrm>
                <a:prstGeom prst="parallelogram">
                  <a:avLst>
                    <a:gd name="adj" fmla="val 15901"/>
                  </a:avLst>
                </a:prstGeom>
                <a:gradFill flip="none" rotWithShape="1">
                  <a:gsLst>
                    <a:gs pos="0">
                      <a:srgbClr val="00B0F0"/>
                    </a:gs>
                    <a:gs pos="74000">
                      <a:srgbClr val="5B9BD5">
                        <a:lumMod val="45000"/>
                        <a:lumOff val="55000"/>
                      </a:srgbClr>
                    </a:gs>
                    <a:gs pos="83000">
                      <a:srgbClr val="5B9BD5">
                        <a:lumMod val="45000"/>
                        <a:lumOff val="55000"/>
                      </a:srgbClr>
                    </a:gs>
                    <a:gs pos="100000">
                      <a:srgbClr val="5B9BD5">
                        <a:lumMod val="30000"/>
                        <a:lumOff val="7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431" name="グループ化 1430"/>
                <p:cNvGrpSpPr/>
                <p:nvPr/>
              </p:nvGrpSpPr>
              <p:grpSpPr>
                <a:xfrm>
                  <a:off x="3499193" y="2738636"/>
                  <a:ext cx="1126144" cy="76877"/>
                  <a:chOff x="1736943" y="3430036"/>
                  <a:chExt cx="1023947" cy="127504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1432" name="四角形: 上の 2 つの角を丸める 1431"/>
                  <p:cNvSpPr/>
                  <p:nvPr/>
                </p:nvSpPr>
                <p:spPr>
                  <a:xfrm>
                    <a:off x="1736943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33" name="四角形: 上の 2 つの角を丸める 1432"/>
                  <p:cNvSpPr/>
                  <p:nvPr/>
                </p:nvSpPr>
                <p:spPr>
                  <a:xfrm>
                    <a:off x="2045255" y="3430036"/>
                    <a:ext cx="715635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grpSp>
            <p:nvGrpSpPr>
              <p:cNvPr id="1420" name="グループ化 1419"/>
              <p:cNvGrpSpPr/>
              <p:nvPr/>
            </p:nvGrpSpPr>
            <p:grpSpPr>
              <a:xfrm>
                <a:off x="8949988" y="2404641"/>
                <a:ext cx="2237993" cy="543299"/>
                <a:chOff x="592932" y="2814321"/>
                <a:chExt cx="2433742" cy="590820"/>
              </a:xfrm>
            </p:grpSpPr>
            <p:sp>
              <p:nvSpPr>
                <p:cNvPr id="1421" name="正方形/長方形 4"/>
                <p:cNvSpPr/>
                <p:nvPr/>
              </p:nvSpPr>
              <p:spPr>
                <a:xfrm>
                  <a:off x="904621" y="2859906"/>
                  <a:ext cx="2051251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22" name="正方形/長方形 4"/>
                <p:cNvSpPr/>
                <p:nvPr/>
              </p:nvSpPr>
              <p:spPr>
                <a:xfrm>
                  <a:off x="974672" y="2859906"/>
                  <a:ext cx="1905054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23" name="正方形/長方形 1422"/>
                <p:cNvSpPr/>
                <p:nvPr/>
              </p:nvSpPr>
              <p:spPr>
                <a:xfrm>
                  <a:off x="904621" y="2859906"/>
                  <a:ext cx="2051251" cy="59552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24" name="正方形/長方形 4"/>
                <p:cNvSpPr/>
                <p:nvPr/>
              </p:nvSpPr>
              <p:spPr>
                <a:xfrm>
                  <a:off x="728043" y="2859906"/>
                  <a:ext cx="174880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25" name="正方形/長方形 1424"/>
                <p:cNvSpPr/>
                <p:nvPr/>
              </p:nvSpPr>
              <p:spPr>
                <a:xfrm>
                  <a:off x="642938" y="2814321"/>
                  <a:ext cx="2383736" cy="55702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26" name="正方形/長方形 4"/>
                <p:cNvSpPr/>
                <p:nvPr/>
              </p:nvSpPr>
              <p:spPr>
                <a:xfrm>
                  <a:off x="2661613" y="2873140"/>
                  <a:ext cx="218113" cy="532001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27" name="正方形/長方形 1426"/>
                <p:cNvSpPr/>
                <p:nvPr/>
              </p:nvSpPr>
              <p:spPr>
                <a:xfrm>
                  <a:off x="592932" y="2814321"/>
                  <a:ext cx="341281" cy="55017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1390" name="グループ化 1389"/>
            <p:cNvGrpSpPr/>
            <p:nvPr/>
          </p:nvGrpSpPr>
          <p:grpSpPr>
            <a:xfrm>
              <a:off x="10324183" y="2445477"/>
              <a:ext cx="837646" cy="1298670"/>
              <a:chOff x="4044208" y="2035944"/>
              <a:chExt cx="837646" cy="1298670"/>
            </a:xfrm>
          </p:grpSpPr>
          <p:grpSp>
            <p:nvGrpSpPr>
              <p:cNvPr id="1398" name="グループ化 1397"/>
              <p:cNvGrpSpPr/>
              <p:nvPr/>
            </p:nvGrpSpPr>
            <p:grpSpPr>
              <a:xfrm>
                <a:off x="4119323" y="2461550"/>
                <a:ext cx="687418" cy="408480"/>
                <a:chOff x="4691977" y="1476222"/>
                <a:chExt cx="1305715" cy="775887"/>
              </a:xfrm>
            </p:grpSpPr>
            <p:grpSp>
              <p:nvGrpSpPr>
                <p:cNvPr id="1412" name="グループ化 1411"/>
                <p:cNvGrpSpPr/>
                <p:nvPr/>
              </p:nvGrpSpPr>
              <p:grpSpPr>
                <a:xfrm rot="2856313" flipH="1">
                  <a:off x="4535890" y="1632310"/>
                  <a:ext cx="775886" cy="463712"/>
                  <a:chOff x="4977722" y="1773447"/>
                  <a:chExt cx="775887" cy="463713"/>
                </a:xfrm>
              </p:grpSpPr>
              <p:sp>
                <p:nvSpPr>
                  <p:cNvPr id="1416" name="角丸四角形 515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17" name="フリーフォーム 516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13" name="グループ化 1412"/>
                <p:cNvGrpSpPr/>
                <p:nvPr/>
              </p:nvGrpSpPr>
              <p:grpSpPr>
                <a:xfrm rot="18743687">
                  <a:off x="5377892" y="1632310"/>
                  <a:ext cx="775887" cy="463712"/>
                  <a:chOff x="4977722" y="1773447"/>
                  <a:chExt cx="775887" cy="463713"/>
                </a:xfrm>
              </p:grpSpPr>
              <p:sp>
                <p:nvSpPr>
                  <p:cNvPr id="1414" name="角丸四角形 513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15" name="フリーフォーム 514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399" name="グループ化 1398"/>
              <p:cNvGrpSpPr/>
              <p:nvPr/>
            </p:nvGrpSpPr>
            <p:grpSpPr>
              <a:xfrm>
                <a:off x="4044208" y="2733318"/>
                <a:ext cx="837646" cy="601296"/>
                <a:chOff x="6091389" y="2211474"/>
                <a:chExt cx="837646" cy="601296"/>
              </a:xfrm>
            </p:grpSpPr>
            <p:sp>
              <p:nvSpPr>
                <p:cNvPr id="1408" name="台形 1407"/>
                <p:cNvSpPr/>
                <p:nvPr/>
              </p:nvSpPr>
              <p:spPr>
                <a:xfrm rot="1369852">
                  <a:off x="6214836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9" name="片側の 2 つの角を丸めた四角形 519"/>
                <p:cNvSpPr/>
                <p:nvPr/>
              </p:nvSpPr>
              <p:spPr>
                <a:xfrm rot="12153831">
                  <a:off x="6091389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0" name="台形 1409"/>
                <p:cNvSpPr/>
                <p:nvPr/>
              </p:nvSpPr>
              <p:spPr>
                <a:xfrm rot="20230148" flipH="1">
                  <a:off x="6640107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1" name="片側の 2 つの角を丸めた四角形 521"/>
                <p:cNvSpPr/>
                <p:nvPr/>
              </p:nvSpPr>
              <p:spPr>
                <a:xfrm rot="9446169" flipH="1">
                  <a:off x="6751242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00" name="グループ化 1399"/>
              <p:cNvGrpSpPr/>
              <p:nvPr/>
            </p:nvGrpSpPr>
            <p:grpSpPr>
              <a:xfrm>
                <a:off x="4126584" y="2035944"/>
                <a:ext cx="686017" cy="1293206"/>
                <a:chOff x="4133950" y="4732300"/>
                <a:chExt cx="686017" cy="1293206"/>
              </a:xfrm>
            </p:grpSpPr>
            <p:sp>
              <p:nvSpPr>
                <p:cNvPr id="1401" name="片側の 2 つの角を丸めた四角形 1208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2" name="円/楕円 745"/>
                <p:cNvSpPr/>
                <p:nvPr/>
              </p:nvSpPr>
              <p:spPr>
                <a:xfrm rot="20700000">
                  <a:off x="4133950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3" name="円/楕円 746"/>
                <p:cNvSpPr/>
                <p:nvPr/>
              </p:nvSpPr>
              <p:spPr>
                <a:xfrm rot="900000" flipH="1">
                  <a:off x="4645032" y="503623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4" name="角丸四角形 1211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5" name="片側の 2 つの角を丸めた四角形 1446"/>
                <p:cNvSpPr/>
                <p:nvPr/>
              </p:nvSpPr>
              <p:spPr>
                <a:xfrm>
                  <a:off x="4165918" y="5491453"/>
                  <a:ext cx="604867" cy="534053"/>
                </a:xfrm>
                <a:prstGeom prst="round2Same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6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7" name="台形 1406"/>
                <p:cNvSpPr/>
                <p:nvPr/>
              </p:nvSpPr>
              <p:spPr>
                <a:xfrm>
                  <a:off x="4341176" y="5459992"/>
                  <a:ext cx="254350" cy="60364"/>
                </a:xfrm>
                <a:prstGeom prst="trapezoid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391" name="グループ化 1390"/>
            <p:cNvGrpSpPr/>
            <p:nvPr/>
          </p:nvGrpSpPr>
          <p:grpSpPr>
            <a:xfrm>
              <a:off x="10237340" y="3483681"/>
              <a:ext cx="930530" cy="652234"/>
              <a:chOff x="1767006" y="2010603"/>
              <a:chExt cx="848972" cy="739218"/>
            </a:xfrm>
          </p:grpSpPr>
          <p:sp>
            <p:nvSpPr>
              <p:cNvPr id="1392" name="四角形: 上の 2 つの角を丸める 1391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mConfetti">
                <a:fgClr>
                  <a:srgbClr val="70AD47">
                    <a:lumMod val="75000"/>
                  </a:srgbClr>
                </a:fgClr>
                <a:bgClr>
                  <a:srgbClr val="70AD47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393" name="四角形: 上の 2 つの角を丸める 1392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394" name="平行四辺形 1393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395" name="平行四辺形 1394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396" name="四角形: 上の 2 つの角を丸める 1395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397" name="四角形: 上の 2 つの角を丸める 1396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 noChangeAspect="1"/>
          </p:cNvGrpSpPr>
          <p:nvPr/>
        </p:nvGrpSpPr>
        <p:grpSpPr>
          <a:xfrm>
            <a:off x="407495" y="4999923"/>
            <a:ext cx="1726384" cy="1262001"/>
            <a:chOff x="-511968" y="4554125"/>
            <a:chExt cx="2466263" cy="1802859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-511968" y="4895018"/>
              <a:ext cx="2237993" cy="1461965"/>
              <a:chOff x="592932" y="1815303"/>
              <a:chExt cx="2433742" cy="1589838"/>
            </a:xfrm>
          </p:grpSpPr>
          <p:grpSp>
            <p:nvGrpSpPr>
              <p:cNvPr id="33" name="グループ化 32"/>
              <p:cNvGrpSpPr/>
              <p:nvPr/>
            </p:nvGrpSpPr>
            <p:grpSpPr>
              <a:xfrm>
                <a:off x="2371322" y="2289237"/>
                <a:ext cx="577993" cy="520752"/>
                <a:chOff x="850029" y="306929"/>
                <a:chExt cx="577993" cy="520752"/>
              </a:xfrm>
            </p:grpSpPr>
            <p:sp>
              <p:nvSpPr>
                <p:cNvPr id="66" name="正方形/長方形 65"/>
                <p:cNvSpPr/>
                <p:nvPr/>
              </p:nvSpPr>
              <p:spPr>
                <a:xfrm>
                  <a:off x="904621" y="695342"/>
                  <a:ext cx="523401" cy="132339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7" name="正方形/長方形 66"/>
                <p:cNvSpPr/>
                <p:nvPr/>
              </p:nvSpPr>
              <p:spPr>
                <a:xfrm>
                  <a:off x="881130" y="610645"/>
                  <a:ext cx="523401" cy="84697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8" name="正方形/長方形 67"/>
                <p:cNvSpPr/>
                <p:nvPr/>
              </p:nvSpPr>
              <p:spPr>
                <a:xfrm>
                  <a:off x="904621" y="478307"/>
                  <a:ext cx="523401" cy="132339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9" name="正方形/長方形 68"/>
                <p:cNvSpPr/>
                <p:nvPr/>
              </p:nvSpPr>
              <p:spPr>
                <a:xfrm>
                  <a:off x="850029" y="393610"/>
                  <a:ext cx="523401" cy="8602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0" name="正方形/長方形 69"/>
                <p:cNvSpPr/>
                <p:nvPr/>
              </p:nvSpPr>
              <p:spPr>
                <a:xfrm>
                  <a:off x="881130" y="306929"/>
                  <a:ext cx="523401" cy="8602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34" name="グループ化 33"/>
              <p:cNvGrpSpPr/>
              <p:nvPr/>
            </p:nvGrpSpPr>
            <p:grpSpPr>
              <a:xfrm>
                <a:off x="592932" y="1815303"/>
                <a:ext cx="2433742" cy="1589838"/>
                <a:chOff x="592932" y="1815303"/>
                <a:chExt cx="2433742" cy="1589838"/>
              </a:xfrm>
            </p:grpSpPr>
            <p:grpSp>
              <p:nvGrpSpPr>
                <p:cNvPr id="35" name="グループ化 34"/>
                <p:cNvGrpSpPr/>
                <p:nvPr/>
              </p:nvGrpSpPr>
              <p:grpSpPr>
                <a:xfrm>
                  <a:off x="2014429" y="1884781"/>
                  <a:ext cx="354342" cy="927374"/>
                  <a:chOff x="4130095" y="1815303"/>
                  <a:chExt cx="246642" cy="1080297"/>
                </a:xfrm>
              </p:grpSpPr>
              <p:grpSp>
                <p:nvGrpSpPr>
                  <p:cNvPr id="62" name="グループ化 61"/>
                  <p:cNvGrpSpPr/>
                  <p:nvPr/>
                </p:nvGrpSpPr>
                <p:grpSpPr>
                  <a:xfrm>
                    <a:off x="4130095" y="1815303"/>
                    <a:ext cx="246642" cy="1080297"/>
                    <a:chOff x="4130095" y="1815303"/>
                    <a:chExt cx="1319349" cy="805033"/>
                  </a:xfrm>
                </p:grpSpPr>
                <p:sp>
                  <p:nvSpPr>
                    <p:cNvPr id="64" name="正方形/長方形 63"/>
                    <p:cNvSpPr/>
                    <p:nvPr/>
                  </p:nvSpPr>
                  <p:spPr>
                    <a:xfrm>
                      <a:off x="4130095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5" name="正方形/長方形 64"/>
                    <p:cNvSpPr/>
                    <p:nvPr/>
                  </p:nvSpPr>
                  <p:spPr>
                    <a:xfrm>
                      <a:off x="4445524" y="1815303"/>
                      <a:ext cx="1003920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63" name="正方形/長方形 62"/>
                  <p:cNvSpPr/>
                  <p:nvPr/>
                </p:nvSpPr>
                <p:spPr>
                  <a:xfrm>
                    <a:off x="4243417" y="1815303"/>
                    <a:ext cx="81023" cy="1080297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36" name="グループ化 35"/>
                <p:cNvGrpSpPr/>
                <p:nvPr/>
              </p:nvGrpSpPr>
              <p:grpSpPr>
                <a:xfrm>
                  <a:off x="592932" y="1815303"/>
                  <a:ext cx="2433742" cy="1589838"/>
                  <a:chOff x="592932" y="1815303"/>
                  <a:chExt cx="2433742" cy="1589838"/>
                </a:xfrm>
              </p:grpSpPr>
              <p:grpSp>
                <p:nvGrpSpPr>
                  <p:cNvPr id="37" name="グループ化 36"/>
                  <p:cNvGrpSpPr/>
                  <p:nvPr/>
                </p:nvGrpSpPr>
                <p:grpSpPr>
                  <a:xfrm>
                    <a:off x="2708431" y="2424897"/>
                    <a:ext cx="213459" cy="392660"/>
                    <a:chOff x="2340698" y="1769937"/>
                    <a:chExt cx="307272" cy="565230"/>
                  </a:xfrm>
                </p:grpSpPr>
                <p:sp>
                  <p:nvSpPr>
                    <p:cNvPr id="56" name="1 つの角を丸めた四角形 1820"/>
                    <p:cNvSpPr/>
                    <p:nvPr/>
                  </p:nvSpPr>
                  <p:spPr>
                    <a:xfrm>
                      <a:off x="2529893" y="1789149"/>
                      <a:ext cx="45719" cy="426954"/>
                    </a:xfrm>
                    <a:prstGeom prst="round1Rect">
                      <a:avLst/>
                    </a:prstGeom>
                    <a:solidFill>
                      <a:srgbClr val="70AD47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7" name="1 つの角を丸めた四角形 1821"/>
                    <p:cNvSpPr/>
                    <p:nvPr/>
                  </p:nvSpPr>
                  <p:spPr>
                    <a:xfrm rot="20830602">
                      <a:off x="2382001" y="1769937"/>
                      <a:ext cx="45719" cy="538156"/>
                    </a:xfrm>
                    <a:prstGeom prst="round1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8" name="五角形 57"/>
                    <p:cNvSpPr/>
                    <p:nvPr/>
                  </p:nvSpPr>
                  <p:spPr>
                    <a:xfrm>
                      <a:off x="2446731" y="1896957"/>
                      <a:ext cx="61489" cy="213477"/>
                    </a:xfrm>
                    <a:prstGeom prst="pentagon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9" name="五角形 58"/>
                    <p:cNvSpPr/>
                    <p:nvPr/>
                  </p:nvSpPr>
                  <p:spPr>
                    <a:xfrm rot="1576071">
                      <a:off x="2586481" y="1872699"/>
                      <a:ext cx="61489" cy="213477"/>
                    </a:xfrm>
                    <a:prstGeom prst="pentagon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0" name="台形 59"/>
                    <p:cNvSpPr/>
                    <p:nvPr/>
                  </p:nvSpPr>
                  <p:spPr>
                    <a:xfrm rot="10800000">
                      <a:off x="2340698" y="2030364"/>
                      <a:ext cx="295346" cy="304803"/>
                    </a:xfrm>
                    <a:prstGeom prst="trapezoid">
                      <a:avLst>
                        <a:gd name="adj" fmla="val 13315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1" name="台形 60"/>
                    <p:cNvSpPr/>
                    <p:nvPr/>
                  </p:nvSpPr>
                  <p:spPr>
                    <a:xfrm rot="10800000">
                      <a:off x="2383560" y="2030363"/>
                      <a:ext cx="209754" cy="304803"/>
                    </a:xfrm>
                    <a:prstGeom prst="trapezoid">
                      <a:avLst>
                        <a:gd name="adj" fmla="val 13315"/>
                      </a:avLst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38" name="グループ化 37"/>
                  <p:cNvGrpSpPr/>
                  <p:nvPr/>
                </p:nvGrpSpPr>
                <p:grpSpPr>
                  <a:xfrm>
                    <a:off x="592932" y="2814321"/>
                    <a:ext cx="2433742" cy="590820"/>
                    <a:chOff x="592932" y="2814321"/>
                    <a:chExt cx="2433742" cy="590820"/>
                  </a:xfrm>
                </p:grpSpPr>
                <p:sp>
                  <p:nvSpPr>
                    <p:cNvPr id="49" name="正方形/長方形 4"/>
                    <p:cNvSpPr/>
                    <p:nvPr/>
                  </p:nvSpPr>
                  <p:spPr>
                    <a:xfrm>
                      <a:off x="904621" y="2859906"/>
                      <a:ext cx="2051251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0" name="正方形/長方形 4"/>
                    <p:cNvSpPr/>
                    <p:nvPr/>
                  </p:nvSpPr>
                  <p:spPr>
                    <a:xfrm>
                      <a:off x="974672" y="2859906"/>
                      <a:ext cx="1905054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1" name="正方形/長方形 50"/>
                    <p:cNvSpPr/>
                    <p:nvPr/>
                  </p:nvSpPr>
                  <p:spPr>
                    <a:xfrm>
                      <a:off x="904621" y="2859906"/>
                      <a:ext cx="2051251" cy="59552"/>
                    </a:xfrm>
                    <a:prstGeom prst="rect">
                      <a:avLst/>
                    </a:prstGeom>
                    <a:solidFill>
                      <a:srgbClr val="000000">
                        <a:alpha val="50196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2" name="正方形/長方形 4"/>
                    <p:cNvSpPr/>
                    <p:nvPr/>
                  </p:nvSpPr>
                  <p:spPr>
                    <a:xfrm>
                      <a:off x="728043" y="2859906"/>
                      <a:ext cx="174880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3" name="正方形/長方形 52"/>
                    <p:cNvSpPr/>
                    <p:nvPr/>
                  </p:nvSpPr>
                  <p:spPr>
                    <a:xfrm>
                      <a:off x="642938" y="2814321"/>
                      <a:ext cx="2383736" cy="55702"/>
                    </a:xfrm>
                    <a:prstGeom prst="rect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4" name="正方形/長方形 4"/>
                    <p:cNvSpPr/>
                    <p:nvPr/>
                  </p:nvSpPr>
                  <p:spPr>
                    <a:xfrm>
                      <a:off x="2661613" y="2873140"/>
                      <a:ext cx="218113" cy="532001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5" name="正方形/長方形 54"/>
                    <p:cNvSpPr/>
                    <p:nvPr/>
                  </p:nvSpPr>
                  <p:spPr>
                    <a:xfrm>
                      <a:off x="592932" y="2814321"/>
                      <a:ext cx="341281" cy="55017"/>
                    </a:xfrm>
                    <a:prstGeom prst="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39" name="グループ化 38"/>
                  <p:cNvGrpSpPr/>
                  <p:nvPr/>
                </p:nvGrpSpPr>
                <p:grpSpPr>
                  <a:xfrm flipV="1">
                    <a:off x="1323639" y="2514531"/>
                    <a:ext cx="276746" cy="255397"/>
                    <a:chOff x="2461842" y="3302144"/>
                    <a:chExt cx="276746" cy="255397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47" name="平行四辺形 46"/>
                    <p:cNvSpPr/>
                    <p:nvPr/>
                  </p:nvSpPr>
                  <p:spPr>
                    <a:xfrm>
                      <a:off x="2461842" y="3302144"/>
                      <a:ext cx="249550" cy="255397"/>
                    </a:xfrm>
                    <a:prstGeom prst="parallelogram">
                      <a:avLst>
                        <a:gd name="adj" fmla="val 15901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48" name="平行四辺形 47"/>
                    <p:cNvSpPr/>
                    <p:nvPr/>
                  </p:nvSpPr>
                  <p:spPr>
                    <a:xfrm>
                      <a:off x="2489038" y="3302144"/>
                      <a:ext cx="249550" cy="255397"/>
                    </a:xfrm>
                    <a:prstGeom prst="parallelogram">
                      <a:avLst>
                        <a:gd name="adj" fmla="val 1590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40" name="正方形/長方形 39"/>
                  <p:cNvSpPr/>
                  <p:nvPr/>
                </p:nvSpPr>
                <p:spPr>
                  <a:xfrm>
                    <a:off x="748720" y="1815303"/>
                    <a:ext cx="1247917" cy="805033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1" name="正方形/長方形 40"/>
                  <p:cNvSpPr/>
                  <p:nvPr/>
                </p:nvSpPr>
                <p:spPr>
                  <a:xfrm>
                    <a:off x="820157" y="1815303"/>
                    <a:ext cx="1247917" cy="805033"/>
                  </a:xfrm>
                  <a:prstGeom prst="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2" name="正方形/長方形 41"/>
                  <p:cNvSpPr/>
                  <p:nvPr/>
                </p:nvSpPr>
                <p:spPr>
                  <a:xfrm>
                    <a:off x="883218" y="1874667"/>
                    <a:ext cx="1136082" cy="69431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74000">
                        <a:srgbClr val="5B9BD5">
                          <a:lumMod val="45000"/>
                          <a:lumOff val="55000"/>
                        </a:srgbClr>
                      </a:gs>
                      <a:gs pos="83000">
                        <a:srgbClr val="5B9BD5">
                          <a:lumMod val="45000"/>
                          <a:lumOff val="55000"/>
                        </a:srgbClr>
                      </a:gs>
                      <a:gs pos="100000">
                        <a:srgbClr val="5B9BD5">
                          <a:lumMod val="30000"/>
                          <a:lumOff val="70000"/>
                        </a:srgbClr>
                      </a:gs>
                    </a:gsLst>
                    <a:lin ang="189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43" name="グループ化 42"/>
                  <p:cNvGrpSpPr/>
                  <p:nvPr/>
                </p:nvGrpSpPr>
                <p:grpSpPr>
                  <a:xfrm>
                    <a:off x="1216337" y="2738636"/>
                    <a:ext cx="476526" cy="76877"/>
                    <a:chOff x="1961514" y="3430036"/>
                    <a:chExt cx="799375" cy="127504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45" name="四角形: 上の 2 つの角を丸める 44"/>
                    <p:cNvSpPr/>
                    <p:nvPr/>
                  </p:nvSpPr>
                  <p:spPr>
                    <a:xfrm>
                      <a:off x="1961514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46" name="四角形: 上の 2 つの角を丸める 45"/>
                    <p:cNvSpPr/>
                    <p:nvPr/>
                  </p:nvSpPr>
                  <p:spPr>
                    <a:xfrm>
                      <a:off x="2123172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44" name="正方形/長方形 43"/>
                  <p:cNvSpPr/>
                  <p:nvPr/>
                </p:nvSpPr>
                <p:spPr>
                  <a:xfrm>
                    <a:off x="1444115" y="2762491"/>
                    <a:ext cx="1032659" cy="48822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4" name="グループ化 3"/>
            <p:cNvGrpSpPr/>
            <p:nvPr/>
          </p:nvGrpSpPr>
          <p:grpSpPr>
            <a:xfrm>
              <a:off x="636311" y="4554125"/>
              <a:ext cx="1317984" cy="1451192"/>
              <a:chOff x="-601718" y="3656911"/>
              <a:chExt cx="1317984" cy="1451192"/>
            </a:xfrm>
          </p:grpSpPr>
          <p:grpSp>
            <p:nvGrpSpPr>
              <p:cNvPr id="12" name="グループ化 11"/>
              <p:cNvGrpSpPr/>
              <p:nvPr/>
            </p:nvGrpSpPr>
            <p:grpSpPr>
              <a:xfrm>
                <a:off x="-389699" y="4054924"/>
                <a:ext cx="893946" cy="349793"/>
                <a:chOff x="226798" y="5493082"/>
                <a:chExt cx="893946" cy="349793"/>
              </a:xfrm>
            </p:grpSpPr>
            <p:grpSp>
              <p:nvGrpSpPr>
                <p:cNvPr id="27" name="グループ化 26"/>
                <p:cNvGrpSpPr/>
                <p:nvPr/>
              </p:nvGrpSpPr>
              <p:grpSpPr>
                <a:xfrm rot="4045281" flipH="1">
                  <a:off x="168604" y="5551276"/>
                  <a:ext cx="349793" cy="233405"/>
                  <a:chOff x="5091767" y="1806039"/>
                  <a:chExt cx="668616" cy="446146"/>
                </a:xfrm>
              </p:grpSpPr>
              <p:sp>
                <p:nvSpPr>
                  <p:cNvPr id="31" name="角丸四角形 986"/>
                  <p:cNvSpPr/>
                  <p:nvPr/>
                </p:nvSpPr>
                <p:spPr>
                  <a:xfrm rot="19595564">
                    <a:off x="5439969" y="1865857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" name="フリーフォーム 987"/>
                  <p:cNvSpPr/>
                  <p:nvPr/>
                </p:nvSpPr>
                <p:spPr>
                  <a:xfrm rot="11700000">
                    <a:off x="5091767" y="1806039"/>
                    <a:ext cx="548539" cy="446146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  <a:gd name="connsiteX0" fmla="*/ 720505 w 759541"/>
                      <a:gd name="connsiteY0" fmla="*/ 393157 h 508130"/>
                      <a:gd name="connsiteX1" fmla="*/ 663874 w 759541"/>
                      <a:gd name="connsiteY1" fmla="*/ 394581 h 508130"/>
                      <a:gd name="connsiteX2" fmla="*/ 467036 w 759541"/>
                      <a:gd name="connsiteY2" fmla="*/ 318789 h 508130"/>
                      <a:gd name="connsiteX3" fmla="*/ 244987 w 759541"/>
                      <a:gd name="connsiteY3" fmla="*/ 379825 h 508130"/>
                      <a:gd name="connsiteX4" fmla="*/ 116682 w 759541"/>
                      <a:gd name="connsiteY4" fmla="*/ 508130 h 508130"/>
                      <a:gd name="connsiteX5" fmla="*/ 20019 w 759541"/>
                      <a:gd name="connsiteY5" fmla="*/ 508130 h 508130"/>
                      <a:gd name="connsiteX6" fmla="*/ 20019 w 759541"/>
                      <a:gd name="connsiteY6" fmla="*/ 508129 h 508130"/>
                      <a:gd name="connsiteX7" fmla="*/ 20019 w 759541"/>
                      <a:gd name="connsiteY7" fmla="*/ 411466 h 508130"/>
                      <a:gd name="connsiteX8" fmla="*/ 159327 w 759541"/>
                      <a:gd name="connsiteY8" fmla="*/ 272159 h 508130"/>
                      <a:gd name="connsiteX9" fmla="*/ 181939 w 759541"/>
                      <a:gd name="connsiteY9" fmla="*/ 257144 h 508130"/>
                      <a:gd name="connsiteX10" fmla="*/ 298444 w 759541"/>
                      <a:gd name="connsiteY10" fmla="*/ 182795 h 508130"/>
                      <a:gd name="connsiteX11" fmla="*/ 392119 w 759541"/>
                      <a:gd name="connsiteY11" fmla="*/ 15 h 508130"/>
                      <a:gd name="connsiteX12" fmla="*/ 613135 w 759541"/>
                      <a:gd name="connsiteY12" fmla="*/ 216420 h 508130"/>
                      <a:gd name="connsiteX13" fmla="*/ 717066 w 759541"/>
                      <a:gd name="connsiteY13" fmla="*/ 256439 h 508130"/>
                      <a:gd name="connsiteX14" fmla="*/ 758116 w 759541"/>
                      <a:gd name="connsiteY14" fmla="*/ 295476 h 508130"/>
                      <a:gd name="connsiteX15" fmla="*/ 759541 w 759541"/>
                      <a:gd name="connsiteY15" fmla="*/ 352106 h 508130"/>
                      <a:gd name="connsiteX16" fmla="*/ 743761 w 759541"/>
                      <a:gd name="connsiteY16" fmla="*/ 376901 h 508130"/>
                      <a:gd name="connsiteX17" fmla="*/ 720505 w 759541"/>
                      <a:gd name="connsiteY17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17066 w 759541"/>
                      <a:gd name="connsiteY12" fmla="*/ 256439 h 508130"/>
                      <a:gd name="connsiteX13" fmla="*/ 758116 w 759541"/>
                      <a:gd name="connsiteY13" fmla="*/ 295476 h 508130"/>
                      <a:gd name="connsiteX14" fmla="*/ 759541 w 759541"/>
                      <a:gd name="connsiteY14" fmla="*/ 352106 h 508130"/>
                      <a:gd name="connsiteX15" fmla="*/ 743761 w 759541"/>
                      <a:gd name="connsiteY15" fmla="*/ 376901 h 508130"/>
                      <a:gd name="connsiteX16" fmla="*/ 720505 w 759541"/>
                      <a:gd name="connsiteY16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8116 w 759541"/>
                      <a:gd name="connsiteY12" fmla="*/ 295476 h 508130"/>
                      <a:gd name="connsiteX13" fmla="*/ 759541 w 759541"/>
                      <a:gd name="connsiteY13" fmla="*/ 352106 h 508130"/>
                      <a:gd name="connsiteX14" fmla="*/ 743761 w 759541"/>
                      <a:gd name="connsiteY14" fmla="*/ 376901 h 508130"/>
                      <a:gd name="connsiteX15" fmla="*/ 720505 w 759541"/>
                      <a:gd name="connsiteY15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9541 w 759541"/>
                      <a:gd name="connsiteY12" fmla="*/ 352106 h 508130"/>
                      <a:gd name="connsiteX13" fmla="*/ 743761 w 759541"/>
                      <a:gd name="connsiteY13" fmla="*/ 376901 h 508130"/>
                      <a:gd name="connsiteX14" fmla="*/ 720505 w 759541"/>
                      <a:gd name="connsiteY14" fmla="*/ 393157 h 508130"/>
                      <a:gd name="connsiteX0" fmla="*/ 720505 w 743761"/>
                      <a:gd name="connsiteY0" fmla="*/ 393157 h 508130"/>
                      <a:gd name="connsiteX1" fmla="*/ 467036 w 743761"/>
                      <a:gd name="connsiteY1" fmla="*/ 318789 h 508130"/>
                      <a:gd name="connsiteX2" fmla="*/ 244987 w 743761"/>
                      <a:gd name="connsiteY2" fmla="*/ 379825 h 508130"/>
                      <a:gd name="connsiteX3" fmla="*/ 116682 w 743761"/>
                      <a:gd name="connsiteY3" fmla="*/ 508130 h 508130"/>
                      <a:gd name="connsiteX4" fmla="*/ 20019 w 743761"/>
                      <a:gd name="connsiteY4" fmla="*/ 508130 h 508130"/>
                      <a:gd name="connsiteX5" fmla="*/ 20019 w 743761"/>
                      <a:gd name="connsiteY5" fmla="*/ 508129 h 508130"/>
                      <a:gd name="connsiteX6" fmla="*/ 20019 w 743761"/>
                      <a:gd name="connsiteY6" fmla="*/ 411466 h 508130"/>
                      <a:gd name="connsiteX7" fmla="*/ 159327 w 743761"/>
                      <a:gd name="connsiteY7" fmla="*/ 272159 h 508130"/>
                      <a:gd name="connsiteX8" fmla="*/ 181939 w 743761"/>
                      <a:gd name="connsiteY8" fmla="*/ 257144 h 508130"/>
                      <a:gd name="connsiteX9" fmla="*/ 298444 w 743761"/>
                      <a:gd name="connsiteY9" fmla="*/ 182795 h 508130"/>
                      <a:gd name="connsiteX10" fmla="*/ 392119 w 743761"/>
                      <a:gd name="connsiteY10" fmla="*/ 15 h 508130"/>
                      <a:gd name="connsiteX11" fmla="*/ 613135 w 743761"/>
                      <a:gd name="connsiteY11" fmla="*/ 216420 h 508130"/>
                      <a:gd name="connsiteX12" fmla="*/ 743761 w 743761"/>
                      <a:gd name="connsiteY12" fmla="*/ 376901 h 508130"/>
                      <a:gd name="connsiteX13" fmla="*/ 720505 w 743761"/>
                      <a:gd name="connsiteY13" fmla="*/ 393157 h 508130"/>
                      <a:gd name="connsiteX0" fmla="*/ 720505 w 720505"/>
                      <a:gd name="connsiteY0" fmla="*/ 393157 h 508130"/>
                      <a:gd name="connsiteX1" fmla="*/ 467036 w 720505"/>
                      <a:gd name="connsiteY1" fmla="*/ 318789 h 508130"/>
                      <a:gd name="connsiteX2" fmla="*/ 244987 w 720505"/>
                      <a:gd name="connsiteY2" fmla="*/ 379825 h 508130"/>
                      <a:gd name="connsiteX3" fmla="*/ 116682 w 720505"/>
                      <a:gd name="connsiteY3" fmla="*/ 508130 h 508130"/>
                      <a:gd name="connsiteX4" fmla="*/ 20019 w 720505"/>
                      <a:gd name="connsiteY4" fmla="*/ 508130 h 508130"/>
                      <a:gd name="connsiteX5" fmla="*/ 20019 w 720505"/>
                      <a:gd name="connsiteY5" fmla="*/ 508129 h 508130"/>
                      <a:gd name="connsiteX6" fmla="*/ 20019 w 720505"/>
                      <a:gd name="connsiteY6" fmla="*/ 411466 h 508130"/>
                      <a:gd name="connsiteX7" fmla="*/ 159327 w 720505"/>
                      <a:gd name="connsiteY7" fmla="*/ 272159 h 508130"/>
                      <a:gd name="connsiteX8" fmla="*/ 181939 w 720505"/>
                      <a:gd name="connsiteY8" fmla="*/ 257144 h 508130"/>
                      <a:gd name="connsiteX9" fmla="*/ 298444 w 720505"/>
                      <a:gd name="connsiteY9" fmla="*/ 182795 h 508130"/>
                      <a:gd name="connsiteX10" fmla="*/ 392119 w 720505"/>
                      <a:gd name="connsiteY10" fmla="*/ 15 h 508130"/>
                      <a:gd name="connsiteX11" fmla="*/ 613135 w 720505"/>
                      <a:gd name="connsiteY11" fmla="*/ 216420 h 508130"/>
                      <a:gd name="connsiteX12" fmla="*/ 720505 w 720505"/>
                      <a:gd name="connsiteY12" fmla="*/ 393157 h 508130"/>
                      <a:gd name="connsiteX0" fmla="*/ 613135 w 613134"/>
                      <a:gd name="connsiteY0" fmla="*/ 216420 h 508130"/>
                      <a:gd name="connsiteX1" fmla="*/ 467036 w 613134"/>
                      <a:gd name="connsiteY1" fmla="*/ 318789 h 508130"/>
                      <a:gd name="connsiteX2" fmla="*/ 244987 w 613134"/>
                      <a:gd name="connsiteY2" fmla="*/ 379825 h 508130"/>
                      <a:gd name="connsiteX3" fmla="*/ 116682 w 613134"/>
                      <a:gd name="connsiteY3" fmla="*/ 508130 h 508130"/>
                      <a:gd name="connsiteX4" fmla="*/ 20019 w 613134"/>
                      <a:gd name="connsiteY4" fmla="*/ 508130 h 508130"/>
                      <a:gd name="connsiteX5" fmla="*/ 20019 w 613134"/>
                      <a:gd name="connsiteY5" fmla="*/ 508129 h 508130"/>
                      <a:gd name="connsiteX6" fmla="*/ 20019 w 613134"/>
                      <a:gd name="connsiteY6" fmla="*/ 411466 h 508130"/>
                      <a:gd name="connsiteX7" fmla="*/ 159327 w 613134"/>
                      <a:gd name="connsiteY7" fmla="*/ 272159 h 508130"/>
                      <a:gd name="connsiteX8" fmla="*/ 181939 w 613134"/>
                      <a:gd name="connsiteY8" fmla="*/ 257144 h 508130"/>
                      <a:gd name="connsiteX9" fmla="*/ 298444 w 613134"/>
                      <a:gd name="connsiteY9" fmla="*/ 182795 h 508130"/>
                      <a:gd name="connsiteX10" fmla="*/ 392119 w 613134"/>
                      <a:gd name="connsiteY10" fmla="*/ 15 h 508130"/>
                      <a:gd name="connsiteX11" fmla="*/ 613135 w 613134"/>
                      <a:gd name="connsiteY11" fmla="*/ 216420 h 508130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4762" h="508141">
                        <a:moveTo>
                          <a:pt x="624762" y="139039"/>
                        </a:moveTo>
                        <a:cubicBezTo>
                          <a:pt x="572187" y="198959"/>
                          <a:pt x="549227" y="259412"/>
                          <a:pt x="467036" y="318800"/>
                        </a:cubicBezTo>
                        <a:cubicBezTo>
                          <a:pt x="404110" y="364268"/>
                          <a:pt x="319003" y="359491"/>
                          <a:pt x="244987" y="379836"/>
                        </a:cubicBezTo>
                        <a:lnTo>
                          <a:pt x="116682" y="508141"/>
                        </a:lnTo>
                        <a:cubicBezTo>
                          <a:pt x="89990" y="534834"/>
                          <a:pt x="46711" y="534834"/>
                          <a:pt x="20019" y="508141"/>
                        </a:cubicBezTo>
                        <a:lnTo>
                          <a:pt x="20019" y="508140"/>
                        </a:lnTo>
                        <a:cubicBezTo>
                          <a:pt x="-6674" y="481448"/>
                          <a:pt x="-6673" y="438169"/>
                          <a:pt x="20019" y="411477"/>
                        </a:cubicBezTo>
                        <a:lnTo>
                          <a:pt x="159327" y="272170"/>
                        </a:lnTo>
                        <a:cubicBezTo>
                          <a:pt x="166000" y="265497"/>
                          <a:pt x="173711" y="260491"/>
                          <a:pt x="181939" y="257155"/>
                        </a:cubicBezTo>
                        <a:lnTo>
                          <a:pt x="298444" y="182806"/>
                        </a:lnTo>
                        <a:lnTo>
                          <a:pt x="392119" y="26"/>
                        </a:lnTo>
                        <a:cubicBezTo>
                          <a:pt x="446927" y="-1866"/>
                          <a:pt x="570604" y="96302"/>
                          <a:pt x="624762" y="1390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8" name="グループ化 27"/>
                <p:cNvGrpSpPr/>
                <p:nvPr/>
              </p:nvGrpSpPr>
              <p:grpSpPr>
                <a:xfrm rot="17554719">
                  <a:off x="829145" y="5551276"/>
                  <a:ext cx="349793" cy="233405"/>
                  <a:chOff x="5091767" y="1806039"/>
                  <a:chExt cx="668616" cy="446146"/>
                </a:xfrm>
              </p:grpSpPr>
              <p:sp>
                <p:nvSpPr>
                  <p:cNvPr id="29" name="角丸四角形 994"/>
                  <p:cNvSpPr/>
                  <p:nvPr/>
                </p:nvSpPr>
                <p:spPr>
                  <a:xfrm rot="19595564">
                    <a:off x="5439969" y="1865857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" name="フリーフォーム 995"/>
                  <p:cNvSpPr/>
                  <p:nvPr/>
                </p:nvSpPr>
                <p:spPr>
                  <a:xfrm rot="11700000">
                    <a:off x="5091767" y="1806039"/>
                    <a:ext cx="548539" cy="446146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  <a:gd name="connsiteX0" fmla="*/ 720505 w 759541"/>
                      <a:gd name="connsiteY0" fmla="*/ 393157 h 508130"/>
                      <a:gd name="connsiteX1" fmla="*/ 663874 w 759541"/>
                      <a:gd name="connsiteY1" fmla="*/ 394581 h 508130"/>
                      <a:gd name="connsiteX2" fmla="*/ 467036 w 759541"/>
                      <a:gd name="connsiteY2" fmla="*/ 318789 h 508130"/>
                      <a:gd name="connsiteX3" fmla="*/ 244987 w 759541"/>
                      <a:gd name="connsiteY3" fmla="*/ 379825 h 508130"/>
                      <a:gd name="connsiteX4" fmla="*/ 116682 w 759541"/>
                      <a:gd name="connsiteY4" fmla="*/ 508130 h 508130"/>
                      <a:gd name="connsiteX5" fmla="*/ 20019 w 759541"/>
                      <a:gd name="connsiteY5" fmla="*/ 508130 h 508130"/>
                      <a:gd name="connsiteX6" fmla="*/ 20019 w 759541"/>
                      <a:gd name="connsiteY6" fmla="*/ 508129 h 508130"/>
                      <a:gd name="connsiteX7" fmla="*/ 20019 w 759541"/>
                      <a:gd name="connsiteY7" fmla="*/ 411466 h 508130"/>
                      <a:gd name="connsiteX8" fmla="*/ 159327 w 759541"/>
                      <a:gd name="connsiteY8" fmla="*/ 272159 h 508130"/>
                      <a:gd name="connsiteX9" fmla="*/ 181939 w 759541"/>
                      <a:gd name="connsiteY9" fmla="*/ 257144 h 508130"/>
                      <a:gd name="connsiteX10" fmla="*/ 298444 w 759541"/>
                      <a:gd name="connsiteY10" fmla="*/ 182795 h 508130"/>
                      <a:gd name="connsiteX11" fmla="*/ 392119 w 759541"/>
                      <a:gd name="connsiteY11" fmla="*/ 15 h 508130"/>
                      <a:gd name="connsiteX12" fmla="*/ 613135 w 759541"/>
                      <a:gd name="connsiteY12" fmla="*/ 216420 h 508130"/>
                      <a:gd name="connsiteX13" fmla="*/ 717066 w 759541"/>
                      <a:gd name="connsiteY13" fmla="*/ 256439 h 508130"/>
                      <a:gd name="connsiteX14" fmla="*/ 758116 w 759541"/>
                      <a:gd name="connsiteY14" fmla="*/ 295476 h 508130"/>
                      <a:gd name="connsiteX15" fmla="*/ 759541 w 759541"/>
                      <a:gd name="connsiteY15" fmla="*/ 352106 h 508130"/>
                      <a:gd name="connsiteX16" fmla="*/ 743761 w 759541"/>
                      <a:gd name="connsiteY16" fmla="*/ 376901 h 508130"/>
                      <a:gd name="connsiteX17" fmla="*/ 720505 w 759541"/>
                      <a:gd name="connsiteY17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17066 w 759541"/>
                      <a:gd name="connsiteY12" fmla="*/ 256439 h 508130"/>
                      <a:gd name="connsiteX13" fmla="*/ 758116 w 759541"/>
                      <a:gd name="connsiteY13" fmla="*/ 295476 h 508130"/>
                      <a:gd name="connsiteX14" fmla="*/ 759541 w 759541"/>
                      <a:gd name="connsiteY14" fmla="*/ 352106 h 508130"/>
                      <a:gd name="connsiteX15" fmla="*/ 743761 w 759541"/>
                      <a:gd name="connsiteY15" fmla="*/ 376901 h 508130"/>
                      <a:gd name="connsiteX16" fmla="*/ 720505 w 759541"/>
                      <a:gd name="connsiteY16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8116 w 759541"/>
                      <a:gd name="connsiteY12" fmla="*/ 295476 h 508130"/>
                      <a:gd name="connsiteX13" fmla="*/ 759541 w 759541"/>
                      <a:gd name="connsiteY13" fmla="*/ 352106 h 508130"/>
                      <a:gd name="connsiteX14" fmla="*/ 743761 w 759541"/>
                      <a:gd name="connsiteY14" fmla="*/ 376901 h 508130"/>
                      <a:gd name="connsiteX15" fmla="*/ 720505 w 759541"/>
                      <a:gd name="connsiteY15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9541 w 759541"/>
                      <a:gd name="connsiteY12" fmla="*/ 352106 h 508130"/>
                      <a:gd name="connsiteX13" fmla="*/ 743761 w 759541"/>
                      <a:gd name="connsiteY13" fmla="*/ 376901 h 508130"/>
                      <a:gd name="connsiteX14" fmla="*/ 720505 w 759541"/>
                      <a:gd name="connsiteY14" fmla="*/ 393157 h 508130"/>
                      <a:gd name="connsiteX0" fmla="*/ 720505 w 743761"/>
                      <a:gd name="connsiteY0" fmla="*/ 393157 h 508130"/>
                      <a:gd name="connsiteX1" fmla="*/ 467036 w 743761"/>
                      <a:gd name="connsiteY1" fmla="*/ 318789 h 508130"/>
                      <a:gd name="connsiteX2" fmla="*/ 244987 w 743761"/>
                      <a:gd name="connsiteY2" fmla="*/ 379825 h 508130"/>
                      <a:gd name="connsiteX3" fmla="*/ 116682 w 743761"/>
                      <a:gd name="connsiteY3" fmla="*/ 508130 h 508130"/>
                      <a:gd name="connsiteX4" fmla="*/ 20019 w 743761"/>
                      <a:gd name="connsiteY4" fmla="*/ 508130 h 508130"/>
                      <a:gd name="connsiteX5" fmla="*/ 20019 w 743761"/>
                      <a:gd name="connsiteY5" fmla="*/ 508129 h 508130"/>
                      <a:gd name="connsiteX6" fmla="*/ 20019 w 743761"/>
                      <a:gd name="connsiteY6" fmla="*/ 411466 h 508130"/>
                      <a:gd name="connsiteX7" fmla="*/ 159327 w 743761"/>
                      <a:gd name="connsiteY7" fmla="*/ 272159 h 508130"/>
                      <a:gd name="connsiteX8" fmla="*/ 181939 w 743761"/>
                      <a:gd name="connsiteY8" fmla="*/ 257144 h 508130"/>
                      <a:gd name="connsiteX9" fmla="*/ 298444 w 743761"/>
                      <a:gd name="connsiteY9" fmla="*/ 182795 h 508130"/>
                      <a:gd name="connsiteX10" fmla="*/ 392119 w 743761"/>
                      <a:gd name="connsiteY10" fmla="*/ 15 h 508130"/>
                      <a:gd name="connsiteX11" fmla="*/ 613135 w 743761"/>
                      <a:gd name="connsiteY11" fmla="*/ 216420 h 508130"/>
                      <a:gd name="connsiteX12" fmla="*/ 743761 w 743761"/>
                      <a:gd name="connsiteY12" fmla="*/ 376901 h 508130"/>
                      <a:gd name="connsiteX13" fmla="*/ 720505 w 743761"/>
                      <a:gd name="connsiteY13" fmla="*/ 393157 h 508130"/>
                      <a:gd name="connsiteX0" fmla="*/ 720505 w 720505"/>
                      <a:gd name="connsiteY0" fmla="*/ 393157 h 508130"/>
                      <a:gd name="connsiteX1" fmla="*/ 467036 w 720505"/>
                      <a:gd name="connsiteY1" fmla="*/ 318789 h 508130"/>
                      <a:gd name="connsiteX2" fmla="*/ 244987 w 720505"/>
                      <a:gd name="connsiteY2" fmla="*/ 379825 h 508130"/>
                      <a:gd name="connsiteX3" fmla="*/ 116682 w 720505"/>
                      <a:gd name="connsiteY3" fmla="*/ 508130 h 508130"/>
                      <a:gd name="connsiteX4" fmla="*/ 20019 w 720505"/>
                      <a:gd name="connsiteY4" fmla="*/ 508130 h 508130"/>
                      <a:gd name="connsiteX5" fmla="*/ 20019 w 720505"/>
                      <a:gd name="connsiteY5" fmla="*/ 508129 h 508130"/>
                      <a:gd name="connsiteX6" fmla="*/ 20019 w 720505"/>
                      <a:gd name="connsiteY6" fmla="*/ 411466 h 508130"/>
                      <a:gd name="connsiteX7" fmla="*/ 159327 w 720505"/>
                      <a:gd name="connsiteY7" fmla="*/ 272159 h 508130"/>
                      <a:gd name="connsiteX8" fmla="*/ 181939 w 720505"/>
                      <a:gd name="connsiteY8" fmla="*/ 257144 h 508130"/>
                      <a:gd name="connsiteX9" fmla="*/ 298444 w 720505"/>
                      <a:gd name="connsiteY9" fmla="*/ 182795 h 508130"/>
                      <a:gd name="connsiteX10" fmla="*/ 392119 w 720505"/>
                      <a:gd name="connsiteY10" fmla="*/ 15 h 508130"/>
                      <a:gd name="connsiteX11" fmla="*/ 613135 w 720505"/>
                      <a:gd name="connsiteY11" fmla="*/ 216420 h 508130"/>
                      <a:gd name="connsiteX12" fmla="*/ 720505 w 720505"/>
                      <a:gd name="connsiteY12" fmla="*/ 393157 h 508130"/>
                      <a:gd name="connsiteX0" fmla="*/ 613135 w 613134"/>
                      <a:gd name="connsiteY0" fmla="*/ 216420 h 508130"/>
                      <a:gd name="connsiteX1" fmla="*/ 467036 w 613134"/>
                      <a:gd name="connsiteY1" fmla="*/ 318789 h 508130"/>
                      <a:gd name="connsiteX2" fmla="*/ 244987 w 613134"/>
                      <a:gd name="connsiteY2" fmla="*/ 379825 h 508130"/>
                      <a:gd name="connsiteX3" fmla="*/ 116682 w 613134"/>
                      <a:gd name="connsiteY3" fmla="*/ 508130 h 508130"/>
                      <a:gd name="connsiteX4" fmla="*/ 20019 w 613134"/>
                      <a:gd name="connsiteY4" fmla="*/ 508130 h 508130"/>
                      <a:gd name="connsiteX5" fmla="*/ 20019 w 613134"/>
                      <a:gd name="connsiteY5" fmla="*/ 508129 h 508130"/>
                      <a:gd name="connsiteX6" fmla="*/ 20019 w 613134"/>
                      <a:gd name="connsiteY6" fmla="*/ 411466 h 508130"/>
                      <a:gd name="connsiteX7" fmla="*/ 159327 w 613134"/>
                      <a:gd name="connsiteY7" fmla="*/ 272159 h 508130"/>
                      <a:gd name="connsiteX8" fmla="*/ 181939 w 613134"/>
                      <a:gd name="connsiteY8" fmla="*/ 257144 h 508130"/>
                      <a:gd name="connsiteX9" fmla="*/ 298444 w 613134"/>
                      <a:gd name="connsiteY9" fmla="*/ 182795 h 508130"/>
                      <a:gd name="connsiteX10" fmla="*/ 392119 w 613134"/>
                      <a:gd name="connsiteY10" fmla="*/ 15 h 508130"/>
                      <a:gd name="connsiteX11" fmla="*/ 613135 w 613134"/>
                      <a:gd name="connsiteY11" fmla="*/ 216420 h 508130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4762" h="508141">
                        <a:moveTo>
                          <a:pt x="624762" y="139039"/>
                        </a:moveTo>
                        <a:cubicBezTo>
                          <a:pt x="572187" y="198959"/>
                          <a:pt x="549227" y="259412"/>
                          <a:pt x="467036" y="318800"/>
                        </a:cubicBezTo>
                        <a:cubicBezTo>
                          <a:pt x="404110" y="364268"/>
                          <a:pt x="319003" y="359491"/>
                          <a:pt x="244987" y="379836"/>
                        </a:cubicBezTo>
                        <a:lnTo>
                          <a:pt x="116682" y="508141"/>
                        </a:lnTo>
                        <a:cubicBezTo>
                          <a:pt x="89990" y="534834"/>
                          <a:pt x="46711" y="534834"/>
                          <a:pt x="20019" y="508141"/>
                        </a:cubicBezTo>
                        <a:lnTo>
                          <a:pt x="20019" y="508140"/>
                        </a:lnTo>
                        <a:cubicBezTo>
                          <a:pt x="-6674" y="481448"/>
                          <a:pt x="-6673" y="438169"/>
                          <a:pt x="20019" y="411477"/>
                        </a:cubicBezTo>
                        <a:lnTo>
                          <a:pt x="159327" y="272170"/>
                        </a:lnTo>
                        <a:cubicBezTo>
                          <a:pt x="166000" y="265497"/>
                          <a:pt x="173711" y="260491"/>
                          <a:pt x="181939" y="257155"/>
                        </a:cubicBezTo>
                        <a:lnTo>
                          <a:pt x="298444" y="182806"/>
                        </a:lnTo>
                        <a:lnTo>
                          <a:pt x="392119" y="26"/>
                        </a:lnTo>
                        <a:cubicBezTo>
                          <a:pt x="446927" y="-1866"/>
                          <a:pt x="570604" y="96302"/>
                          <a:pt x="624762" y="1390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3" name="グループ化 12"/>
              <p:cNvGrpSpPr/>
              <p:nvPr/>
            </p:nvGrpSpPr>
            <p:grpSpPr>
              <a:xfrm>
                <a:off x="-356658" y="3656911"/>
                <a:ext cx="822595" cy="1451192"/>
                <a:chOff x="-349292" y="4561544"/>
                <a:chExt cx="822595" cy="1451192"/>
              </a:xfrm>
            </p:grpSpPr>
            <p:sp>
              <p:nvSpPr>
                <p:cNvPr id="21" name="片側の 2 つの角を丸めた四角形 1373"/>
                <p:cNvSpPr/>
                <p:nvPr/>
              </p:nvSpPr>
              <p:spPr>
                <a:xfrm rot="10800000">
                  <a:off x="-7986" y="532311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" name="円/楕円 840"/>
                <p:cNvSpPr/>
                <p:nvPr/>
              </p:nvSpPr>
              <p:spPr>
                <a:xfrm>
                  <a:off x="-232176" y="471858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フリーフォーム 1394"/>
                <p:cNvSpPr/>
                <p:nvPr/>
              </p:nvSpPr>
              <p:spPr>
                <a:xfrm rot="10800000" flipH="1" flipV="1">
                  <a:off x="-290897" y="456154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" name="片側の 2 つの角を丸めた四角形 1414"/>
                <p:cNvSpPr/>
                <p:nvPr/>
              </p:nvSpPr>
              <p:spPr>
                <a:xfrm>
                  <a:off x="-240428" y="5478683"/>
                  <a:ext cx="604867" cy="534053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" name="台形 24"/>
                <p:cNvSpPr/>
                <p:nvPr/>
              </p:nvSpPr>
              <p:spPr>
                <a:xfrm>
                  <a:off x="-65170" y="5452818"/>
                  <a:ext cx="254350" cy="60364"/>
                </a:xfrm>
                <a:prstGeom prst="trapezoid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" name="フリーフォーム 1372"/>
                <p:cNvSpPr/>
                <p:nvPr/>
              </p:nvSpPr>
              <p:spPr>
                <a:xfrm rot="10800000" flipH="1">
                  <a:off x="-349292" y="465613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" name="グループ化 13"/>
              <p:cNvGrpSpPr/>
              <p:nvPr/>
            </p:nvGrpSpPr>
            <p:grpSpPr>
              <a:xfrm>
                <a:off x="-601718" y="4342321"/>
                <a:ext cx="1317984" cy="589372"/>
                <a:chOff x="14779" y="5780479"/>
                <a:chExt cx="1317984" cy="589372"/>
              </a:xfrm>
            </p:grpSpPr>
            <p:sp>
              <p:nvSpPr>
                <p:cNvPr id="15" name="台形 14"/>
                <p:cNvSpPr/>
                <p:nvPr/>
              </p:nvSpPr>
              <p:spPr>
                <a:xfrm rot="1541758" flipH="1">
                  <a:off x="249632" y="5780479"/>
                  <a:ext cx="164442" cy="82926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台形 15"/>
                <p:cNvSpPr/>
                <p:nvPr/>
              </p:nvSpPr>
              <p:spPr>
                <a:xfrm rot="20058242">
                  <a:off x="933468" y="5780479"/>
                  <a:ext cx="164442" cy="82926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片側の 2 つの角を丸めた四角形 985"/>
                <p:cNvSpPr/>
                <p:nvPr/>
              </p:nvSpPr>
              <p:spPr>
                <a:xfrm rot="12357779" flipH="1">
                  <a:off x="108894" y="5823130"/>
                  <a:ext cx="176676" cy="5467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" name="片側の 2 つの角を丸めた四角形 993"/>
                <p:cNvSpPr/>
                <p:nvPr/>
              </p:nvSpPr>
              <p:spPr>
                <a:xfrm rot="9242221">
                  <a:off x="1061973" y="5823130"/>
                  <a:ext cx="176676" cy="5467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" name="角丸四角形 177"/>
                <p:cNvSpPr/>
                <p:nvPr/>
              </p:nvSpPr>
              <p:spPr>
                <a:xfrm rot="9347365" flipH="1">
                  <a:off x="14779" y="6122580"/>
                  <a:ext cx="441626" cy="175896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" name="角丸四角形 177"/>
                <p:cNvSpPr/>
                <p:nvPr/>
              </p:nvSpPr>
              <p:spPr>
                <a:xfrm rot="12252635">
                  <a:off x="891137" y="6122580"/>
                  <a:ext cx="441626" cy="175896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" name="グループ化 4"/>
            <p:cNvGrpSpPr/>
            <p:nvPr/>
          </p:nvGrpSpPr>
          <p:grpSpPr>
            <a:xfrm>
              <a:off x="775384" y="5704750"/>
              <a:ext cx="930530" cy="652234"/>
              <a:chOff x="1767006" y="2010603"/>
              <a:chExt cx="848972" cy="739218"/>
            </a:xfrm>
          </p:grpSpPr>
          <p:sp>
            <p:nvSpPr>
              <p:cNvPr id="6" name="四角形: 上の 2 つの角を丸める 5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pct40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" name="四角形: 上の 2 つの角を丸める 6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" name="平行四辺形 7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" name="平行四辺形 8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" name="四角形: 上の 2 つの角を丸める 9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" name="四角形: 上の 2 つの角を丸める 10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71" name="グループ化 70"/>
          <p:cNvGrpSpPr>
            <a:grpSpLocks noChangeAspect="1"/>
          </p:cNvGrpSpPr>
          <p:nvPr/>
        </p:nvGrpSpPr>
        <p:grpSpPr>
          <a:xfrm>
            <a:off x="2308317" y="5074817"/>
            <a:ext cx="1744583" cy="1209576"/>
            <a:chOff x="1845245" y="4629019"/>
            <a:chExt cx="2492262" cy="1727965"/>
          </a:xfrm>
        </p:grpSpPr>
        <p:grpSp>
          <p:nvGrpSpPr>
            <p:cNvPr id="72" name="グループ化 71"/>
            <p:cNvGrpSpPr/>
            <p:nvPr/>
          </p:nvGrpSpPr>
          <p:grpSpPr>
            <a:xfrm>
              <a:off x="1845245" y="5157143"/>
              <a:ext cx="2237993" cy="1199841"/>
              <a:chOff x="1845245" y="1748100"/>
              <a:chExt cx="2237993" cy="1199841"/>
            </a:xfrm>
          </p:grpSpPr>
          <p:grpSp>
            <p:nvGrpSpPr>
              <p:cNvPr id="106" name="グループ化 105"/>
              <p:cNvGrpSpPr/>
              <p:nvPr/>
            </p:nvGrpSpPr>
            <p:grpSpPr>
              <a:xfrm>
                <a:off x="3331711" y="2124279"/>
                <a:ext cx="441690" cy="212246"/>
                <a:chOff x="1559961" y="4599271"/>
                <a:chExt cx="441690" cy="212246"/>
              </a:xfrm>
            </p:grpSpPr>
            <p:sp>
              <p:nvSpPr>
                <p:cNvPr id="126" name="正方形/長方形 125"/>
                <p:cNvSpPr/>
                <p:nvPr/>
              </p:nvSpPr>
              <p:spPr>
                <a:xfrm>
                  <a:off x="1559961" y="4661029"/>
                  <a:ext cx="371110" cy="54827"/>
                </a:xfrm>
                <a:prstGeom prst="rect">
                  <a:avLst/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7" name="正方形/長方形 126"/>
                <p:cNvSpPr/>
                <p:nvPr/>
              </p:nvSpPr>
              <p:spPr>
                <a:xfrm>
                  <a:off x="1588662" y="4717557"/>
                  <a:ext cx="371110" cy="93960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8" name="正方形/長方形 127"/>
                <p:cNvSpPr/>
                <p:nvPr/>
              </p:nvSpPr>
              <p:spPr>
                <a:xfrm>
                  <a:off x="1630541" y="4599271"/>
                  <a:ext cx="371110" cy="54827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07" name="グループ化 106"/>
              <p:cNvGrpSpPr/>
              <p:nvPr/>
            </p:nvGrpSpPr>
            <p:grpSpPr>
              <a:xfrm>
                <a:off x="3760892" y="2171940"/>
                <a:ext cx="308068" cy="211743"/>
                <a:chOff x="2460964" y="4560022"/>
                <a:chExt cx="443460" cy="304803"/>
              </a:xfrm>
            </p:grpSpPr>
            <p:sp>
              <p:nvSpPr>
                <p:cNvPr id="124" name="ドーナツ 984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5" name="台形 124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08" name="グループ化 107"/>
              <p:cNvGrpSpPr/>
              <p:nvPr/>
            </p:nvGrpSpPr>
            <p:grpSpPr>
              <a:xfrm>
                <a:off x="1845245" y="1748100"/>
                <a:ext cx="2237993" cy="1199841"/>
                <a:chOff x="3122772" y="2100354"/>
                <a:chExt cx="2433742" cy="1304787"/>
              </a:xfrm>
            </p:grpSpPr>
            <p:grpSp>
              <p:nvGrpSpPr>
                <p:cNvPr id="109" name="グループ化 108"/>
                <p:cNvGrpSpPr/>
                <p:nvPr/>
              </p:nvGrpSpPr>
              <p:grpSpPr>
                <a:xfrm>
                  <a:off x="3408456" y="2100354"/>
                  <a:ext cx="1216881" cy="715159"/>
                  <a:chOff x="3408456" y="2100354"/>
                  <a:chExt cx="1216881" cy="715159"/>
                </a:xfrm>
              </p:grpSpPr>
              <p:sp>
                <p:nvSpPr>
                  <p:cNvPr id="118" name="フリーフォーム: 図形 117"/>
                  <p:cNvSpPr/>
                  <p:nvPr/>
                </p:nvSpPr>
                <p:spPr>
                  <a:xfrm flipV="1">
                    <a:off x="3408456" y="2100355"/>
                    <a:ext cx="1001538" cy="669571"/>
                  </a:xfrm>
                  <a:custGeom>
                    <a:avLst/>
                    <a:gdLst>
                      <a:gd name="connsiteX0" fmla="*/ 42544 w 1001538"/>
                      <a:gd name="connsiteY0" fmla="*/ 669571 h 669571"/>
                      <a:gd name="connsiteX1" fmla="*/ 895070 w 1001538"/>
                      <a:gd name="connsiteY1" fmla="*/ 669571 h 669571"/>
                      <a:gd name="connsiteX2" fmla="*/ 1001538 w 1001538"/>
                      <a:gd name="connsiteY2" fmla="*/ 0 h 669571"/>
                      <a:gd name="connsiteX3" fmla="*/ 102696 w 1001538"/>
                      <a:gd name="connsiteY3" fmla="*/ 0 h 669571"/>
                      <a:gd name="connsiteX4" fmla="*/ 0 w 1001538"/>
                      <a:gd name="connsiteY4" fmla="*/ 645852 h 669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538" h="669571">
                        <a:moveTo>
                          <a:pt x="42544" y="669571"/>
                        </a:moveTo>
                        <a:lnTo>
                          <a:pt x="895070" y="669571"/>
                        </a:lnTo>
                        <a:lnTo>
                          <a:pt x="1001538" y="0"/>
                        </a:lnTo>
                        <a:lnTo>
                          <a:pt x="102696" y="0"/>
                        </a:lnTo>
                        <a:lnTo>
                          <a:pt x="0" y="645852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9" name="平行四辺形 118"/>
                  <p:cNvSpPr/>
                  <p:nvPr/>
                </p:nvSpPr>
                <p:spPr>
                  <a:xfrm flipV="1">
                    <a:off x="3442192" y="2100354"/>
                    <a:ext cx="1077361" cy="669571"/>
                  </a:xfrm>
                  <a:prstGeom prst="parallelogram">
                    <a:avLst>
                      <a:gd name="adj" fmla="val 15901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0" name="平行四辺形 119"/>
                  <p:cNvSpPr/>
                  <p:nvPr/>
                </p:nvSpPr>
                <p:spPr>
                  <a:xfrm flipV="1">
                    <a:off x="3489817" y="2131310"/>
                    <a:ext cx="1000095" cy="621551"/>
                  </a:xfrm>
                  <a:prstGeom prst="parallelogram">
                    <a:avLst>
                      <a:gd name="adj" fmla="val 15901"/>
                    </a:avLst>
                  </a:prstGeom>
                  <a:gradFill flip="none" rotWithShape="1">
                    <a:gsLst>
                      <a:gs pos="0">
                        <a:srgbClr val="00B0F0"/>
                      </a:gs>
                      <a:gs pos="74000">
                        <a:srgbClr val="5B9BD5">
                          <a:lumMod val="45000"/>
                          <a:lumOff val="55000"/>
                        </a:srgbClr>
                      </a:gs>
                      <a:gs pos="83000">
                        <a:srgbClr val="5B9BD5">
                          <a:lumMod val="45000"/>
                          <a:lumOff val="55000"/>
                        </a:srgbClr>
                      </a:gs>
                      <a:gs pos="100000">
                        <a:srgbClr val="5B9BD5">
                          <a:lumMod val="30000"/>
                          <a:lumOff val="70000"/>
                        </a:srgbClr>
                      </a:gs>
                    </a:gsLst>
                    <a:lin ang="189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21" name="グループ化 120"/>
                  <p:cNvGrpSpPr/>
                  <p:nvPr/>
                </p:nvGrpSpPr>
                <p:grpSpPr>
                  <a:xfrm>
                    <a:off x="3499193" y="2738636"/>
                    <a:ext cx="1126144" cy="76877"/>
                    <a:chOff x="1736943" y="3430036"/>
                    <a:chExt cx="1023947" cy="127504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122" name="四角形: 上の 2 つの角を丸める 121"/>
                    <p:cNvSpPr/>
                    <p:nvPr/>
                  </p:nvSpPr>
                  <p:spPr>
                    <a:xfrm>
                      <a:off x="1736943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23" name="四角形: 上の 2 つの角を丸める 122"/>
                    <p:cNvSpPr/>
                    <p:nvPr/>
                  </p:nvSpPr>
                  <p:spPr>
                    <a:xfrm>
                      <a:off x="2045255" y="3430036"/>
                      <a:ext cx="715635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110" name="グループ化 109"/>
                <p:cNvGrpSpPr/>
                <p:nvPr/>
              </p:nvGrpSpPr>
              <p:grpSpPr>
                <a:xfrm>
                  <a:off x="3122772" y="2814321"/>
                  <a:ext cx="2433742" cy="590820"/>
                  <a:chOff x="592932" y="2814321"/>
                  <a:chExt cx="2433742" cy="590820"/>
                </a:xfrm>
              </p:grpSpPr>
              <p:sp>
                <p:nvSpPr>
                  <p:cNvPr id="111" name="正方形/長方形 4"/>
                  <p:cNvSpPr/>
                  <p:nvPr/>
                </p:nvSpPr>
                <p:spPr>
                  <a:xfrm>
                    <a:off x="904621" y="2859906"/>
                    <a:ext cx="2051251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2" name="正方形/長方形 4"/>
                  <p:cNvSpPr/>
                  <p:nvPr/>
                </p:nvSpPr>
                <p:spPr>
                  <a:xfrm>
                    <a:off x="974672" y="2859906"/>
                    <a:ext cx="1905054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3" name="正方形/長方形 112"/>
                  <p:cNvSpPr/>
                  <p:nvPr/>
                </p:nvSpPr>
                <p:spPr>
                  <a:xfrm>
                    <a:off x="904621" y="2859906"/>
                    <a:ext cx="2051251" cy="59552"/>
                  </a:xfrm>
                  <a:prstGeom prst="rect">
                    <a:avLst/>
                  </a:pr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4" name="正方形/長方形 4"/>
                  <p:cNvSpPr/>
                  <p:nvPr/>
                </p:nvSpPr>
                <p:spPr>
                  <a:xfrm>
                    <a:off x="728043" y="2859906"/>
                    <a:ext cx="174880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FFC000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5" name="正方形/長方形 114"/>
                  <p:cNvSpPr/>
                  <p:nvPr/>
                </p:nvSpPr>
                <p:spPr>
                  <a:xfrm>
                    <a:off x="642938" y="2814321"/>
                    <a:ext cx="2383736" cy="55702"/>
                  </a:xfrm>
                  <a:prstGeom prst="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6" name="正方形/長方形 4"/>
                  <p:cNvSpPr/>
                  <p:nvPr/>
                </p:nvSpPr>
                <p:spPr>
                  <a:xfrm>
                    <a:off x="2661613" y="2873140"/>
                    <a:ext cx="218113" cy="532001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7" name="正方形/長方形 116"/>
                  <p:cNvSpPr/>
                  <p:nvPr/>
                </p:nvSpPr>
                <p:spPr>
                  <a:xfrm>
                    <a:off x="592932" y="2814321"/>
                    <a:ext cx="341281" cy="55017"/>
                  </a:xfrm>
                  <a:prstGeom prst="rect">
                    <a:avLst/>
                  </a:prstGeom>
                  <a:solidFill>
                    <a:srgbClr val="4221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73" name="グループ化 72"/>
            <p:cNvGrpSpPr/>
            <p:nvPr/>
          </p:nvGrpSpPr>
          <p:grpSpPr>
            <a:xfrm>
              <a:off x="3019523" y="4629019"/>
              <a:ext cx="1317984" cy="1376298"/>
              <a:chOff x="429364" y="3731805"/>
              <a:chExt cx="1317984" cy="1376298"/>
            </a:xfrm>
          </p:grpSpPr>
          <p:grpSp>
            <p:nvGrpSpPr>
              <p:cNvPr id="81" name="グループ化 80"/>
              <p:cNvGrpSpPr/>
              <p:nvPr/>
            </p:nvGrpSpPr>
            <p:grpSpPr>
              <a:xfrm>
                <a:off x="760499" y="3731805"/>
                <a:ext cx="686017" cy="1376298"/>
                <a:chOff x="767865" y="4649208"/>
                <a:chExt cx="686017" cy="1376298"/>
              </a:xfrm>
            </p:grpSpPr>
            <p:sp>
              <p:nvSpPr>
                <p:cNvPr id="97" name="片側の 2 つの角を丸めた四角形 1253"/>
                <p:cNvSpPr/>
                <p:nvPr/>
              </p:nvSpPr>
              <p:spPr>
                <a:xfrm rot="10800000">
                  <a:off x="1024334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" name="円/楕円 838"/>
                <p:cNvSpPr/>
                <p:nvPr/>
              </p:nvSpPr>
              <p:spPr>
                <a:xfrm rot="20700000">
                  <a:off x="767865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" name="円/楕円 839"/>
                <p:cNvSpPr/>
                <p:nvPr/>
              </p:nvSpPr>
              <p:spPr>
                <a:xfrm rot="900000" flipH="1">
                  <a:off x="1278947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" name="円/楕円 840"/>
                <p:cNvSpPr/>
                <p:nvPr/>
              </p:nvSpPr>
              <p:spPr>
                <a:xfrm>
                  <a:off x="804803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" name="片側の 2 つの角を丸めた四角形 1422"/>
                <p:cNvSpPr/>
                <p:nvPr/>
              </p:nvSpPr>
              <p:spPr>
                <a:xfrm>
                  <a:off x="791892" y="5491453"/>
                  <a:ext cx="604867" cy="534053"/>
                </a:xfrm>
                <a:prstGeom prst="round2SameRect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" name="円/楕円 834"/>
                <p:cNvSpPr/>
                <p:nvPr/>
              </p:nvSpPr>
              <p:spPr>
                <a:xfrm>
                  <a:off x="858162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" name="円/楕円 835"/>
                <p:cNvSpPr/>
                <p:nvPr/>
              </p:nvSpPr>
              <p:spPr>
                <a:xfrm>
                  <a:off x="804803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" name="円/楕円 836"/>
                <p:cNvSpPr/>
                <p:nvPr/>
              </p:nvSpPr>
              <p:spPr>
                <a:xfrm>
                  <a:off x="858162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" name="台形 104"/>
                <p:cNvSpPr/>
                <p:nvPr/>
              </p:nvSpPr>
              <p:spPr>
                <a:xfrm>
                  <a:off x="970674" y="5452818"/>
                  <a:ext cx="254350" cy="60364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2" name="グループ化 81"/>
              <p:cNvGrpSpPr/>
              <p:nvPr/>
            </p:nvGrpSpPr>
            <p:grpSpPr>
              <a:xfrm>
                <a:off x="641383" y="4054924"/>
                <a:ext cx="893946" cy="349793"/>
                <a:chOff x="226798" y="5493082"/>
                <a:chExt cx="893946" cy="349793"/>
              </a:xfrm>
            </p:grpSpPr>
            <p:grpSp>
              <p:nvGrpSpPr>
                <p:cNvPr id="91" name="グループ化 90"/>
                <p:cNvGrpSpPr/>
                <p:nvPr/>
              </p:nvGrpSpPr>
              <p:grpSpPr>
                <a:xfrm rot="4045281" flipH="1">
                  <a:off x="168604" y="5551276"/>
                  <a:ext cx="349793" cy="233405"/>
                  <a:chOff x="5091767" y="1806039"/>
                  <a:chExt cx="668616" cy="446146"/>
                </a:xfrm>
              </p:grpSpPr>
              <p:sp>
                <p:nvSpPr>
                  <p:cNvPr id="95" name="角丸四角形 986"/>
                  <p:cNvSpPr/>
                  <p:nvPr/>
                </p:nvSpPr>
                <p:spPr>
                  <a:xfrm rot="19595564">
                    <a:off x="5439969" y="1865857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6" name="フリーフォーム 987"/>
                  <p:cNvSpPr/>
                  <p:nvPr/>
                </p:nvSpPr>
                <p:spPr>
                  <a:xfrm rot="11700000">
                    <a:off x="5091767" y="1806039"/>
                    <a:ext cx="548539" cy="446146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  <a:gd name="connsiteX0" fmla="*/ 720505 w 759541"/>
                      <a:gd name="connsiteY0" fmla="*/ 393157 h 508130"/>
                      <a:gd name="connsiteX1" fmla="*/ 663874 w 759541"/>
                      <a:gd name="connsiteY1" fmla="*/ 394581 h 508130"/>
                      <a:gd name="connsiteX2" fmla="*/ 467036 w 759541"/>
                      <a:gd name="connsiteY2" fmla="*/ 318789 h 508130"/>
                      <a:gd name="connsiteX3" fmla="*/ 244987 w 759541"/>
                      <a:gd name="connsiteY3" fmla="*/ 379825 h 508130"/>
                      <a:gd name="connsiteX4" fmla="*/ 116682 w 759541"/>
                      <a:gd name="connsiteY4" fmla="*/ 508130 h 508130"/>
                      <a:gd name="connsiteX5" fmla="*/ 20019 w 759541"/>
                      <a:gd name="connsiteY5" fmla="*/ 508130 h 508130"/>
                      <a:gd name="connsiteX6" fmla="*/ 20019 w 759541"/>
                      <a:gd name="connsiteY6" fmla="*/ 508129 h 508130"/>
                      <a:gd name="connsiteX7" fmla="*/ 20019 w 759541"/>
                      <a:gd name="connsiteY7" fmla="*/ 411466 h 508130"/>
                      <a:gd name="connsiteX8" fmla="*/ 159327 w 759541"/>
                      <a:gd name="connsiteY8" fmla="*/ 272159 h 508130"/>
                      <a:gd name="connsiteX9" fmla="*/ 181939 w 759541"/>
                      <a:gd name="connsiteY9" fmla="*/ 257144 h 508130"/>
                      <a:gd name="connsiteX10" fmla="*/ 298444 w 759541"/>
                      <a:gd name="connsiteY10" fmla="*/ 182795 h 508130"/>
                      <a:gd name="connsiteX11" fmla="*/ 392119 w 759541"/>
                      <a:gd name="connsiteY11" fmla="*/ 15 h 508130"/>
                      <a:gd name="connsiteX12" fmla="*/ 613135 w 759541"/>
                      <a:gd name="connsiteY12" fmla="*/ 216420 h 508130"/>
                      <a:gd name="connsiteX13" fmla="*/ 717066 w 759541"/>
                      <a:gd name="connsiteY13" fmla="*/ 256439 h 508130"/>
                      <a:gd name="connsiteX14" fmla="*/ 758116 w 759541"/>
                      <a:gd name="connsiteY14" fmla="*/ 295476 h 508130"/>
                      <a:gd name="connsiteX15" fmla="*/ 759541 w 759541"/>
                      <a:gd name="connsiteY15" fmla="*/ 352106 h 508130"/>
                      <a:gd name="connsiteX16" fmla="*/ 743761 w 759541"/>
                      <a:gd name="connsiteY16" fmla="*/ 376901 h 508130"/>
                      <a:gd name="connsiteX17" fmla="*/ 720505 w 759541"/>
                      <a:gd name="connsiteY17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17066 w 759541"/>
                      <a:gd name="connsiteY12" fmla="*/ 256439 h 508130"/>
                      <a:gd name="connsiteX13" fmla="*/ 758116 w 759541"/>
                      <a:gd name="connsiteY13" fmla="*/ 295476 h 508130"/>
                      <a:gd name="connsiteX14" fmla="*/ 759541 w 759541"/>
                      <a:gd name="connsiteY14" fmla="*/ 352106 h 508130"/>
                      <a:gd name="connsiteX15" fmla="*/ 743761 w 759541"/>
                      <a:gd name="connsiteY15" fmla="*/ 376901 h 508130"/>
                      <a:gd name="connsiteX16" fmla="*/ 720505 w 759541"/>
                      <a:gd name="connsiteY16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8116 w 759541"/>
                      <a:gd name="connsiteY12" fmla="*/ 295476 h 508130"/>
                      <a:gd name="connsiteX13" fmla="*/ 759541 w 759541"/>
                      <a:gd name="connsiteY13" fmla="*/ 352106 h 508130"/>
                      <a:gd name="connsiteX14" fmla="*/ 743761 w 759541"/>
                      <a:gd name="connsiteY14" fmla="*/ 376901 h 508130"/>
                      <a:gd name="connsiteX15" fmla="*/ 720505 w 759541"/>
                      <a:gd name="connsiteY15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9541 w 759541"/>
                      <a:gd name="connsiteY12" fmla="*/ 352106 h 508130"/>
                      <a:gd name="connsiteX13" fmla="*/ 743761 w 759541"/>
                      <a:gd name="connsiteY13" fmla="*/ 376901 h 508130"/>
                      <a:gd name="connsiteX14" fmla="*/ 720505 w 759541"/>
                      <a:gd name="connsiteY14" fmla="*/ 393157 h 508130"/>
                      <a:gd name="connsiteX0" fmla="*/ 720505 w 743761"/>
                      <a:gd name="connsiteY0" fmla="*/ 393157 h 508130"/>
                      <a:gd name="connsiteX1" fmla="*/ 467036 w 743761"/>
                      <a:gd name="connsiteY1" fmla="*/ 318789 h 508130"/>
                      <a:gd name="connsiteX2" fmla="*/ 244987 w 743761"/>
                      <a:gd name="connsiteY2" fmla="*/ 379825 h 508130"/>
                      <a:gd name="connsiteX3" fmla="*/ 116682 w 743761"/>
                      <a:gd name="connsiteY3" fmla="*/ 508130 h 508130"/>
                      <a:gd name="connsiteX4" fmla="*/ 20019 w 743761"/>
                      <a:gd name="connsiteY4" fmla="*/ 508130 h 508130"/>
                      <a:gd name="connsiteX5" fmla="*/ 20019 w 743761"/>
                      <a:gd name="connsiteY5" fmla="*/ 508129 h 508130"/>
                      <a:gd name="connsiteX6" fmla="*/ 20019 w 743761"/>
                      <a:gd name="connsiteY6" fmla="*/ 411466 h 508130"/>
                      <a:gd name="connsiteX7" fmla="*/ 159327 w 743761"/>
                      <a:gd name="connsiteY7" fmla="*/ 272159 h 508130"/>
                      <a:gd name="connsiteX8" fmla="*/ 181939 w 743761"/>
                      <a:gd name="connsiteY8" fmla="*/ 257144 h 508130"/>
                      <a:gd name="connsiteX9" fmla="*/ 298444 w 743761"/>
                      <a:gd name="connsiteY9" fmla="*/ 182795 h 508130"/>
                      <a:gd name="connsiteX10" fmla="*/ 392119 w 743761"/>
                      <a:gd name="connsiteY10" fmla="*/ 15 h 508130"/>
                      <a:gd name="connsiteX11" fmla="*/ 613135 w 743761"/>
                      <a:gd name="connsiteY11" fmla="*/ 216420 h 508130"/>
                      <a:gd name="connsiteX12" fmla="*/ 743761 w 743761"/>
                      <a:gd name="connsiteY12" fmla="*/ 376901 h 508130"/>
                      <a:gd name="connsiteX13" fmla="*/ 720505 w 743761"/>
                      <a:gd name="connsiteY13" fmla="*/ 393157 h 508130"/>
                      <a:gd name="connsiteX0" fmla="*/ 720505 w 720505"/>
                      <a:gd name="connsiteY0" fmla="*/ 393157 h 508130"/>
                      <a:gd name="connsiteX1" fmla="*/ 467036 w 720505"/>
                      <a:gd name="connsiteY1" fmla="*/ 318789 h 508130"/>
                      <a:gd name="connsiteX2" fmla="*/ 244987 w 720505"/>
                      <a:gd name="connsiteY2" fmla="*/ 379825 h 508130"/>
                      <a:gd name="connsiteX3" fmla="*/ 116682 w 720505"/>
                      <a:gd name="connsiteY3" fmla="*/ 508130 h 508130"/>
                      <a:gd name="connsiteX4" fmla="*/ 20019 w 720505"/>
                      <a:gd name="connsiteY4" fmla="*/ 508130 h 508130"/>
                      <a:gd name="connsiteX5" fmla="*/ 20019 w 720505"/>
                      <a:gd name="connsiteY5" fmla="*/ 508129 h 508130"/>
                      <a:gd name="connsiteX6" fmla="*/ 20019 w 720505"/>
                      <a:gd name="connsiteY6" fmla="*/ 411466 h 508130"/>
                      <a:gd name="connsiteX7" fmla="*/ 159327 w 720505"/>
                      <a:gd name="connsiteY7" fmla="*/ 272159 h 508130"/>
                      <a:gd name="connsiteX8" fmla="*/ 181939 w 720505"/>
                      <a:gd name="connsiteY8" fmla="*/ 257144 h 508130"/>
                      <a:gd name="connsiteX9" fmla="*/ 298444 w 720505"/>
                      <a:gd name="connsiteY9" fmla="*/ 182795 h 508130"/>
                      <a:gd name="connsiteX10" fmla="*/ 392119 w 720505"/>
                      <a:gd name="connsiteY10" fmla="*/ 15 h 508130"/>
                      <a:gd name="connsiteX11" fmla="*/ 613135 w 720505"/>
                      <a:gd name="connsiteY11" fmla="*/ 216420 h 508130"/>
                      <a:gd name="connsiteX12" fmla="*/ 720505 w 720505"/>
                      <a:gd name="connsiteY12" fmla="*/ 393157 h 508130"/>
                      <a:gd name="connsiteX0" fmla="*/ 613135 w 613134"/>
                      <a:gd name="connsiteY0" fmla="*/ 216420 h 508130"/>
                      <a:gd name="connsiteX1" fmla="*/ 467036 w 613134"/>
                      <a:gd name="connsiteY1" fmla="*/ 318789 h 508130"/>
                      <a:gd name="connsiteX2" fmla="*/ 244987 w 613134"/>
                      <a:gd name="connsiteY2" fmla="*/ 379825 h 508130"/>
                      <a:gd name="connsiteX3" fmla="*/ 116682 w 613134"/>
                      <a:gd name="connsiteY3" fmla="*/ 508130 h 508130"/>
                      <a:gd name="connsiteX4" fmla="*/ 20019 w 613134"/>
                      <a:gd name="connsiteY4" fmla="*/ 508130 h 508130"/>
                      <a:gd name="connsiteX5" fmla="*/ 20019 w 613134"/>
                      <a:gd name="connsiteY5" fmla="*/ 508129 h 508130"/>
                      <a:gd name="connsiteX6" fmla="*/ 20019 w 613134"/>
                      <a:gd name="connsiteY6" fmla="*/ 411466 h 508130"/>
                      <a:gd name="connsiteX7" fmla="*/ 159327 w 613134"/>
                      <a:gd name="connsiteY7" fmla="*/ 272159 h 508130"/>
                      <a:gd name="connsiteX8" fmla="*/ 181939 w 613134"/>
                      <a:gd name="connsiteY8" fmla="*/ 257144 h 508130"/>
                      <a:gd name="connsiteX9" fmla="*/ 298444 w 613134"/>
                      <a:gd name="connsiteY9" fmla="*/ 182795 h 508130"/>
                      <a:gd name="connsiteX10" fmla="*/ 392119 w 613134"/>
                      <a:gd name="connsiteY10" fmla="*/ 15 h 508130"/>
                      <a:gd name="connsiteX11" fmla="*/ 613135 w 613134"/>
                      <a:gd name="connsiteY11" fmla="*/ 216420 h 508130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4762" h="508141">
                        <a:moveTo>
                          <a:pt x="624762" y="139039"/>
                        </a:moveTo>
                        <a:cubicBezTo>
                          <a:pt x="572187" y="198959"/>
                          <a:pt x="549227" y="259412"/>
                          <a:pt x="467036" y="318800"/>
                        </a:cubicBezTo>
                        <a:cubicBezTo>
                          <a:pt x="404110" y="364268"/>
                          <a:pt x="319003" y="359491"/>
                          <a:pt x="244987" y="379836"/>
                        </a:cubicBezTo>
                        <a:lnTo>
                          <a:pt x="116682" y="508141"/>
                        </a:lnTo>
                        <a:cubicBezTo>
                          <a:pt x="89990" y="534834"/>
                          <a:pt x="46711" y="534834"/>
                          <a:pt x="20019" y="508141"/>
                        </a:cubicBezTo>
                        <a:lnTo>
                          <a:pt x="20019" y="508140"/>
                        </a:lnTo>
                        <a:cubicBezTo>
                          <a:pt x="-6674" y="481448"/>
                          <a:pt x="-6673" y="438169"/>
                          <a:pt x="20019" y="411477"/>
                        </a:cubicBezTo>
                        <a:lnTo>
                          <a:pt x="159327" y="272170"/>
                        </a:lnTo>
                        <a:cubicBezTo>
                          <a:pt x="166000" y="265497"/>
                          <a:pt x="173711" y="260491"/>
                          <a:pt x="181939" y="257155"/>
                        </a:cubicBezTo>
                        <a:lnTo>
                          <a:pt x="298444" y="182806"/>
                        </a:lnTo>
                        <a:lnTo>
                          <a:pt x="392119" y="26"/>
                        </a:lnTo>
                        <a:cubicBezTo>
                          <a:pt x="446927" y="-1866"/>
                          <a:pt x="570604" y="96302"/>
                          <a:pt x="624762" y="1390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2" name="グループ化 91"/>
                <p:cNvGrpSpPr/>
                <p:nvPr/>
              </p:nvGrpSpPr>
              <p:grpSpPr>
                <a:xfrm rot="17554719">
                  <a:off x="829145" y="5551276"/>
                  <a:ext cx="349793" cy="233405"/>
                  <a:chOff x="5091767" y="1806039"/>
                  <a:chExt cx="668616" cy="446146"/>
                </a:xfrm>
              </p:grpSpPr>
              <p:sp>
                <p:nvSpPr>
                  <p:cNvPr id="93" name="角丸四角形 994"/>
                  <p:cNvSpPr/>
                  <p:nvPr/>
                </p:nvSpPr>
                <p:spPr>
                  <a:xfrm rot="19595564">
                    <a:off x="5439969" y="1865857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" name="フリーフォーム 995"/>
                  <p:cNvSpPr/>
                  <p:nvPr/>
                </p:nvSpPr>
                <p:spPr>
                  <a:xfrm rot="11700000">
                    <a:off x="5091767" y="1806039"/>
                    <a:ext cx="548539" cy="446146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  <a:gd name="connsiteX0" fmla="*/ 720505 w 759541"/>
                      <a:gd name="connsiteY0" fmla="*/ 393157 h 508130"/>
                      <a:gd name="connsiteX1" fmla="*/ 663874 w 759541"/>
                      <a:gd name="connsiteY1" fmla="*/ 394581 h 508130"/>
                      <a:gd name="connsiteX2" fmla="*/ 467036 w 759541"/>
                      <a:gd name="connsiteY2" fmla="*/ 318789 h 508130"/>
                      <a:gd name="connsiteX3" fmla="*/ 244987 w 759541"/>
                      <a:gd name="connsiteY3" fmla="*/ 379825 h 508130"/>
                      <a:gd name="connsiteX4" fmla="*/ 116682 w 759541"/>
                      <a:gd name="connsiteY4" fmla="*/ 508130 h 508130"/>
                      <a:gd name="connsiteX5" fmla="*/ 20019 w 759541"/>
                      <a:gd name="connsiteY5" fmla="*/ 508130 h 508130"/>
                      <a:gd name="connsiteX6" fmla="*/ 20019 w 759541"/>
                      <a:gd name="connsiteY6" fmla="*/ 508129 h 508130"/>
                      <a:gd name="connsiteX7" fmla="*/ 20019 w 759541"/>
                      <a:gd name="connsiteY7" fmla="*/ 411466 h 508130"/>
                      <a:gd name="connsiteX8" fmla="*/ 159327 w 759541"/>
                      <a:gd name="connsiteY8" fmla="*/ 272159 h 508130"/>
                      <a:gd name="connsiteX9" fmla="*/ 181939 w 759541"/>
                      <a:gd name="connsiteY9" fmla="*/ 257144 h 508130"/>
                      <a:gd name="connsiteX10" fmla="*/ 298444 w 759541"/>
                      <a:gd name="connsiteY10" fmla="*/ 182795 h 508130"/>
                      <a:gd name="connsiteX11" fmla="*/ 392119 w 759541"/>
                      <a:gd name="connsiteY11" fmla="*/ 15 h 508130"/>
                      <a:gd name="connsiteX12" fmla="*/ 613135 w 759541"/>
                      <a:gd name="connsiteY12" fmla="*/ 216420 h 508130"/>
                      <a:gd name="connsiteX13" fmla="*/ 717066 w 759541"/>
                      <a:gd name="connsiteY13" fmla="*/ 256439 h 508130"/>
                      <a:gd name="connsiteX14" fmla="*/ 758116 w 759541"/>
                      <a:gd name="connsiteY14" fmla="*/ 295476 h 508130"/>
                      <a:gd name="connsiteX15" fmla="*/ 759541 w 759541"/>
                      <a:gd name="connsiteY15" fmla="*/ 352106 h 508130"/>
                      <a:gd name="connsiteX16" fmla="*/ 743761 w 759541"/>
                      <a:gd name="connsiteY16" fmla="*/ 376901 h 508130"/>
                      <a:gd name="connsiteX17" fmla="*/ 720505 w 759541"/>
                      <a:gd name="connsiteY17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17066 w 759541"/>
                      <a:gd name="connsiteY12" fmla="*/ 256439 h 508130"/>
                      <a:gd name="connsiteX13" fmla="*/ 758116 w 759541"/>
                      <a:gd name="connsiteY13" fmla="*/ 295476 h 508130"/>
                      <a:gd name="connsiteX14" fmla="*/ 759541 w 759541"/>
                      <a:gd name="connsiteY14" fmla="*/ 352106 h 508130"/>
                      <a:gd name="connsiteX15" fmla="*/ 743761 w 759541"/>
                      <a:gd name="connsiteY15" fmla="*/ 376901 h 508130"/>
                      <a:gd name="connsiteX16" fmla="*/ 720505 w 759541"/>
                      <a:gd name="connsiteY16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8116 w 759541"/>
                      <a:gd name="connsiteY12" fmla="*/ 295476 h 508130"/>
                      <a:gd name="connsiteX13" fmla="*/ 759541 w 759541"/>
                      <a:gd name="connsiteY13" fmla="*/ 352106 h 508130"/>
                      <a:gd name="connsiteX14" fmla="*/ 743761 w 759541"/>
                      <a:gd name="connsiteY14" fmla="*/ 376901 h 508130"/>
                      <a:gd name="connsiteX15" fmla="*/ 720505 w 759541"/>
                      <a:gd name="connsiteY15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9541 w 759541"/>
                      <a:gd name="connsiteY12" fmla="*/ 352106 h 508130"/>
                      <a:gd name="connsiteX13" fmla="*/ 743761 w 759541"/>
                      <a:gd name="connsiteY13" fmla="*/ 376901 h 508130"/>
                      <a:gd name="connsiteX14" fmla="*/ 720505 w 759541"/>
                      <a:gd name="connsiteY14" fmla="*/ 393157 h 508130"/>
                      <a:gd name="connsiteX0" fmla="*/ 720505 w 743761"/>
                      <a:gd name="connsiteY0" fmla="*/ 393157 h 508130"/>
                      <a:gd name="connsiteX1" fmla="*/ 467036 w 743761"/>
                      <a:gd name="connsiteY1" fmla="*/ 318789 h 508130"/>
                      <a:gd name="connsiteX2" fmla="*/ 244987 w 743761"/>
                      <a:gd name="connsiteY2" fmla="*/ 379825 h 508130"/>
                      <a:gd name="connsiteX3" fmla="*/ 116682 w 743761"/>
                      <a:gd name="connsiteY3" fmla="*/ 508130 h 508130"/>
                      <a:gd name="connsiteX4" fmla="*/ 20019 w 743761"/>
                      <a:gd name="connsiteY4" fmla="*/ 508130 h 508130"/>
                      <a:gd name="connsiteX5" fmla="*/ 20019 w 743761"/>
                      <a:gd name="connsiteY5" fmla="*/ 508129 h 508130"/>
                      <a:gd name="connsiteX6" fmla="*/ 20019 w 743761"/>
                      <a:gd name="connsiteY6" fmla="*/ 411466 h 508130"/>
                      <a:gd name="connsiteX7" fmla="*/ 159327 w 743761"/>
                      <a:gd name="connsiteY7" fmla="*/ 272159 h 508130"/>
                      <a:gd name="connsiteX8" fmla="*/ 181939 w 743761"/>
                      <a:gd name="connsiteY8" fmla="*/ 257144 h 508130"/>
                      <a:gd name="connsiteX9" fmla="*/ 298444 w 743761"/>
                      <a:gd name="connsiteY9" fmla="*/ 182795 h 508130"/>
                      <a:gd name="connsiteX10" fmla="*/ 392119 w 743761"/>
                      <a:gd name="connsiteY10" fmla="*/ 15 h 508130"/>
                      <a:gd name="connsiteX11" fmla="*/ 613135 w 743761"/>
                      <a:gd name="connsiteY11" fmla="*/ 216420 h 508130"/>
                      <a:gd name="connsiteX12" fmla="*/ 743761 w 743761"/>
                      <a:gd name="connsiteY12" fmla="*/ 376901 h 508130"/>
                      <a:gd name="connsiteX13" fmla="*/ 720505 w 743761"/>
                      <a:gd name="connsiteY13" fmla="*/ 393157 h 508130"/>
                      <a:gd name="connsiteX0" fmla="*/ 720505 w 720505"/>
                      <a:gd name="connsiteY0" fmla="*/ 393157 h 508130"/>
                      <a:gd name="connsiteX1" fmla="*/ 467036 w 720505"/>
                      <a:gd name="connsiteY1" fmla="*/ 318789 h 508130"/>
                      <a:gd name="connsiteX2" fmla="*/ 244987 w 720505"/>
                      <a:gd name="connsiteY2" fmla="*/ 379825 h 508130"/>
                      <a:gd name="connsiteX3" fmla="*/ 116682 w 720505"/>
                      <a:gd name="connsiteY3" fmla="*/ 508130 h 508130"/>
                      <a:gd name="connsiteX4" fmla="*/ 20019 w 720505"/>
                      <a:gd name="connsiteY4" fmla="*/ 508130 h 508130"/>
                      <a:gd name="connsiteX5" fmla="*/ 20019 w 720505"/>
                      <a:gd name="connsiteY5" fmla="*/ 508129 h 508130"/>
                      <a:gd name="connsiteX6" fmla="*/ 20019 w 720505"/>
                      <a:gd name="connsiteY6" fmla="*/ 411466 h 508130"/>
                      <a:gd name="connsiteX7" fmla="*/ 159327 w 720505"/>
                      <a:gd name="connsiteY7" fmla="*/ 272159 h 508130"/>
                      <a:gd name="connsiteX8" fmla="*/ 181939 w 720505"/>
                      <a:gd name="connsiteY8" fmla="*/ 257144 h 508130"/>
                      <a:gd name="connsiteX9" fmla="*/ 298444 w 720505"/>
                      <a:gd name="connsiteY9" fmla="*/ 182795 h 508130"/>
                      <a:gd name="connsiteX10" fmla="*/ 392119 w 720505"/>
                      <a:gd name="connsiteY10" fmla="*/ 15 h 508130"/>
                      <a:gd name="connsiteX11" fmla="*/ 613135 w 720505"/>
                      <a:gd name="connsiteY11" fmla="*/ 216420 h 508130"/>
                      <a:gd name="connsiteX12" fmla="*/ 720505 w 720505"/>
                      <a:gd name="connsiteY12" fmla="*/ 393157 h 508130"/>
                      <a:gd name="connsiteX0" fmla="*/ 613135 w 613134"/>
                      <a:gd name="connsiteY0" fmla="*/ 216420 h 508130"/>
                      <a:gd name="connsiteX1" fmla="*/ 467036 w 613134"/>
                      <a:gd name="connsiteY1" fmla="*/ 318789 h 508130"/>
                      <a:gd name="connsiteX2" fmla="*/ 244987 w 613134"/>
                      <a:gd name="connsiteY2" fmla="*/ 379825 h 508130"/>
                      <a:gd name="connsiteX3" fmla="*/ 116682 w 613134"/>
                      <a:gd name="connsiteY3" fmla="*/ 508130 h 508130"/>
                      <a:gd name="connsiteX4" fmla="*/ 20019 w 613134"/>
                      <a:gd name="connsiteY4" fmla="*/ 508130 h 508130"/>
                      <a:gd name="connsiteX5" fmla="*/ 20019 w 613134"/>
                      <a:gd name="connsiteY5" fmla="*/ 508129 h 508130"/>
                      <a:gd name="connsiteX6" fmla="*/ 20019 w 613134"/>
                      <a:gd name="connsiteY6" fmla="*/ 411466 h 508130"/>
                      <a:gd name="connsiteX7" fmla="*/ 159327 w 613134"/>
                      <a:gd name="connsiteY7" fmla="*/ 272159 h 508130"/>
                      <a:gd name="connsiteX8" fmla="*/ 181939 w 613134"/>
                      <a:gd name="connsiteY8" fmla="*/ 257144 h 508130"/>
                      <a:gd name="connsiteX9" fmla="*/ 298444 w 613134"/>
                      <a:gd name="connsiteY9" fmla="*/ 182795 h 508130"/>
                      <a:gd name="connsiteX10" fmla="*/ 392119 w 613134"/>
                      <a:gd name="connsiteY10" fmla="*/ 15 h 508130"/>
                      <a:gd name="connsiteX11" fmla="*/ 613135 w 613134"/>
                      <a:gd name="connsiteY11" fmla="*/ 216420 h 508130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4762" h="508141">
                        <a:moveTo>
                          <a:pt x="624762" y="139039"/>
                        </a:moveTo>
                        <a:cubicBezTo>
                          <a:pt x="572187" y="198959"/>
                          <a:pt x="549227" y="259412"/>
                          <a:pt x="467036" y="318800"/>
                        </a:cubicBezTo>
                        <a:cubicBezTo>
                          <a:pt x="404110" y="364268"/>
                          <a:pt x="319003" y="359491"/>
                          <a:pt x="244987" y="379836"/>
                        </a:cubicBezTo>
                        <a:lnTo>
                          <a:pt x="116682" y="508141"/>
                        </a:lnTo>
                        <a:cubicBezTo>
                          <a:pt x="89990" y="534834"/>
                          <a:pt x="46711" y="534834"/>
                          <a:pt x="20019" y="508141"/>
                        </a:cubicBezTo>
                        <a:lnTo>
                          <a:pt x="20019" y="508140"/>
                        </a:lnTo>
                        <a:cubicBezTo>
                          <a:pt x="-6674" y="481448"/>
                          <a:pt x="-6673" y="438169"/>
                          <a:pt x="20019" y="411477"/>
                        </a:cubicBezTo>
                        <a:lnTo>
                          <a:pt x="159327" y="272170"/>
                        </a:lnTo>
                        <a:cubicBezTo>
                          <a:pt x="166000" y="265497"/>
                          <a:pt x="173711" y="260491"/>
                          <a:pt x="181939" y="257155"/>
                        </a:cubicBezTo>
                        <a:lnTo>
                          <a:pt x="298444" y="182806"/>
                        </a:lnTo>
                        <a:lnTo>
                          <a:pt x="392119" y="26"/>
                        </a:lnTo>
                        <a:cubicBezTo>
                          <a:pt x="446927" y="-1866"/>
                          <a:pt x="570604" y="96302"/>
                          <a:pt x="624762" y="1390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3" name="グループ化 82"/>
              <p:cNvGrpSpPr/>
              <p:nvPr/>
            </p:nvGrpSpPr>
            <p:grpSpPr>
              <a:xfrm>
                <a:off x="429364" y="4342321"/>
                <a:ext cx="1317984" cy="589372"/>
                <a:chOff x="14779" y="5780479"/>
                <a:chExt cx="1317984" cy="589372"/>
              </a:xfrm>
            </p:grpSpPr>
            <p:sp>
              <p:nvSpPr>
                <p:cNvPr id="85" name="台形 84"/>
                <p:cNvSpPr/>
                <p:nvPr/>
              </p:nvSpPr>
              <p:spPr>
                <a:xfrm rot="1541758" flipH="1">
                  <a:off x="249632" y="5780479"/>
                  <a:ext cx="164442" cy="82926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" name="台形 85"/>
                <p:cNvSpPr/>
                <p:nvPr/>
              </p:nvSpPr>
              <p:spPr>
                <a:xfrm rot="20058242">
                  <a:off x="933468" y="5780479"/>
                  <a:ext cx="164442" cy="82926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" name="片側の 2 つの角を丸めた四角形 985"/>
                <p:cNvSpPr/>
                <p:nvPr/>
              </p:nvSpPr>
              <p:spPr>
                <a:xfrm rot="12357779" flipH="1">
                  <a:off x="108894" y="5823130"/>
                  <a:ext cx="176676" cy="5467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" name="片側の 2 つの角を丸めた四角形 993"/>
                <p:cNvSpPr/>
                <p:nvPr/>
              </p:nvSpPr>
              <p:spPr>
                <a:xfrm rot="9242221">
                  <a:off x="1061973" y="5823130"/>
                  <a:ext cx="176676" cy="5467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角丸四角形 177"/>
                <p:cNvSpPr/>
                <p:nvPr/>
              </p:nvSpPr>
              <p:spPr>
                <a:xfrm rot="9347365" flipH="1">
                  <a:off x="14779" y="6122580"/>
                  <a:ext cx="441626" cy="175896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" name="角丸四角形 177"/>
                <p:cNvSpPr/>
                <p:nvPr/>
              </p:nvSpPr>
              <p:spPr>
                <a:xfrm rot="12252635">
                  <a:off x="891137" y="6122580"/>
                  <a:ext cx="441626" cy="175896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4" name="円/楕円 837"/>
              <p:cNvSpPr/>
              <p:nvPr/>
            </p:nvSpPr>
            <p:spPr>
              <a:xfrm>
                <a:off x="797437" y="3776004"/>
                <a:ext cx="537370" cy="549044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4" name="グループ化 73"/>
            <p:cNvGrpSpPr/>
            <p:nvPr/>
          </p:nvGrpSpPr>
          <p:grpSpPr>
            <a:xfrm>
              <a:off x="3155457" y="5704750"/>
              <a:ext cx="930530" cy="652234"/>
              <a:chOff x="1767006" y="2010603"/>
              <a:chExt cx="848972" cy="739218"/>
            </a:xfrm>
          </p:grpSpPr>
          <p:sp>
            <p:nvSpPr>
              <p:cNvPr id="75" name="四角形: 上の 2 つの角を丸める 74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olidDmnd">
                <a:fgClr>
                  <a:sysClr val="windowText" lastClr="000000">
                    <a:lumMod val="50000"/>
                    <a:lumOff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6" name="四角形: 上の 2 つの角を丸める 75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7" name="平行四辺形 76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8" name="平行四辺形 77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9" name="四角形: 上の 2 つの角を丸める 78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0" name="四角形: 上の 2 つの角を丸める 79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29" name="グループ化 128"/>
          <p:cNvGrpSpPr>
            <a:grpSpLocks noChangeAspect="1"/>
          </p:cNvGrpSpPr>
          <p:nvPr/>
        </p:nvGrpSpPr>
        <p:grpSpPr>
          <a:xfrm>
            <a:off x="6033121" y="5096781"/>
            <a:ext cx="1738801" cy="1194201"/>
            <a:chOff x="6654463" y="4650982"/>
            <a:chExt cx="2484002" cy="1706002"/>
          </a:xfrm>
        </p:grpSpPr>
        <p:grpSp>
          <p:nvGrpSpPr>
            <p:cNvPr id="130" name="グループ化 129"/>
            <p:cNvGrpSpPr/>
            <p:nvPr/>
          </p:nvGrpSpPr>
          <p:grpSpPr>
            <a:xfrm>
              <a:off x="6654463" y="4765169"/>
              <a:ext cx="2237993" cy="1591814"/>
              <a:chOff x="6654463" y="1356126"/>
              <a:chExt cx="2237993" cy="1591814"/>
            </a:xfrm>
          </p:grpSpPr>
          <p:grpSp>
            <p:nvGrpSpPr>
              <p:cNvPr id="161" name="グループ化 160"/>
              <p:cNvGrpSpPr/>
              <p:nvPr/>
            </p:nvGrpSpPr>
            <p:grpSpPr>
              <a:xfrm>
                <a:off x="8364843" y="1356126"/>
                <a:ext cx="450332" cy="1043962"/>
                <a:chOff x="5752655" y="2628900"/>
                <a:chExt cx="736175" cy="1706603"/>
              </a:xfrm>
            </p:grpSpPr>
            <p:grpSp>
              <p:nvGrpSpPr>
                <p:cNvPr id="201" name="グループ化 200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211" name="片側の 2 つの角を丸めた四角形 1047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12" name="片側の 2 つの角を丸めた四角形 1048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202" name="グループ化 201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207" name="円/楕円 1043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208" name="グループ化 207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209" name="片側の 2 つの角を丸めた四角形 1045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10" name="片側の 2 つの角を丸めた四角形 1046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203" name="グループ化 202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205" name="片側の 2 つの角を丸めた四角形 1041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06" name="片側の 2 つの角を丸めた四角形 1042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204" name="台形 203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62" name="グループ化 161"/>
              <p:cNvGrpSpPr/>
              <p:nvPr/>
            </p:nvGrpSpPr>
            <p:grpSpPr>
              <a:xfrm>
                <a:off x="6654463" y="1485975"/>
                <a:ext cx="2237993" cy="1461965"/>
                <a:chOff x="592932" y="1815303"/>
                <a:chExt cx="2433742" cy="1589838"/>
              </a:xfrm>
            </p:grpSpPr>
            <p:grpSp>
              <p:nvGrpSpPr>
                <p:cNvPr id="163" name="グループ化 162"/>
                <p:cNvGrpSpPr/>
                <p:nvPr/>
              </p:nvGrpSpPr>
              <p:grpSpPr>
                <a:xfrm>
                  <a:off x="2371322" y="2289237"/>
                  <a:ext cx="577993" cy="520752"/>
                  <a:chOff x="850029" y="306929"/>
                  <a:chExt cx="577993" cy="520752"/>
                </a:xfrm>
              </p:grpSpPr>
              <p:sp>
                <p:nvSpPr>
                  <p:cNvPr id="196" name="正方形/長方形 195"/>
                  <p:cNvSpPr/>
                  <p:nvPr/>
                </p:nvSpPr>
                <p:spPr>
                  <a:xfrm>
                    <a:off x="904621" y="695342"/>
                    <a:ext cx="523401" cy="132339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97" name="正方形/長方形 196"/>
                  <p:cNvSpPr/>
                  <p:nvPr/>
                </p:nvSpPr>
                <p:spPr>
                  <a:xfrm>
                    <a:off x="881130" y="610645"/>
                    <a:ext cx="523401" cy="84697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98" name="正方形/長方形 197"/>
                  <p:cNvSpPr/>
                  <p:nvPr/>
                </p:nvSpPr>
                <p:spPr>
                  <a:xfrm>
                    <a:off x="904621" y="478307"/>
                    <a:ext cx="523401" cy="132339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99" name="正方形/長方形 198"/>
                  <p:cNvSpPr/>
                  <p:nvPr/>
                </p:nvSpPr>
                <p:spPr>
                  <a:xfrm>
                    <a:off x="850029" y="393610"/>
                    <a:ext cx="523401" cy="86020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00" name="正方形/長方形 199"/>
                  <p:cNvSpPr/>
                  <p:nvPr/>
                </p:nvSpPr>
                <p:spPr>
                  <a:xfrm>
                    <a:off x="881130" y="306929"/>
                    <a:ext cx="523401" cy="86020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64" name="グループ化 163"/>
                <p:cNvGrpSpPr/>
                <p:nvPr/>
              </p:nvGrpSpPr>
              <p:grpSpPr>
                <a:xfrm>
                  <a:off x="592932" y="1815303"/>
                  <a:ext cx="2433742" cy="1589838"/>
                  <a:chOff x="592932" y="1815303"/>
                  <a:chExt cx="2433742" cy="1589838"/>
                </a:xfrm>
              </p:grpSpPr>
              <p:grpSp>
                <p:nvGrpSpPr>
                  <p:cNvPr id="165" name="グループ化 164"/>
                  <p:cNvGrpSpPr/>
                  <p:nvPr/>
                </p:nvGrpSpPr>
                <p:grpSpPr>
                  <a:xfrm>
                    <a:off x="2014429" y="1884781"/>
                    <a:ext cx="354342" cy="927374"/>
                    <a:chOff x="4130095" y="1815303"/>
                    <a:chExt cx="246642" cy="1080297"/>
                  </a:xfrm>
                </p:grpSpPr>
                <p:grpSp>
                  <p:nvGrpSpPr>
                    <p:cNvPr id="192" name="グループ化 191"/>
                    <p:cNvGrpSpPr/>
                    <p:nvPr/>
                  </p:nvGrpSpPr>
                  <p:grpSpPr>
                    <a:xfrm>
                      <a:off x="4130095" y="1815303"/>
                      <a:ext cx="246642" cy="1080297"/>
                      <a:chOff x="4130095" y="1815303"/>
                      <a:chExt cx="1319349" cy="805033"/>
                    </a:xfrm>
                  </p:grpSpPr>
                  <p:sp>
                    <p:nvSpPr>
                      <p:cNvPr id="194" name="正方形/長方形 193"/>
                      <p:cNvSpPr/>
                      <p:nvPr/>
                    </p:nvSpPr>
                    <p:spPr>
                      <a:xfrm>
                        <a:off x="4130095" y="1815303"/>
                        <a:ext cx="1247917" cy="805033"/>
                      </a:xfrm>
                      <a:prstGeom prst="rect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95" name="正方形/長方形 194"/>
                      <p:cNvSpPr/>
                      <p:nvPr/>
                    </p:nvSpPr>
                    <p:spPr>
                      <a:xfrm>
                        <a:off x="4445524" y="1815303"/>
                        <a:ext cx="1003920" cy="805033"/>
                      </a:xfrm>
                      <a:prstGeom prst="rect">
                        <a:avLst/>
                      </a:prstGeom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193" name="正方形/長方形 192"/>
                    <p:cNvSpPr/>
                    <p:nvPr/>
                  </p:nvSpPr>
                  <p:spPr>
                    <a:xfrm>
                      <a:off x="4243417" y="1815303"/>
                      <a:ext cx="81023" cy="1080297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166" name="グループ化 165"/>
                  <p:cNvGrpSpPr/>
                  <p:nvPr/>
                </p:nvGrpSpPr>
                <p:grpSpPr>
                  <a:xfrm>
                    <a:off x="592932" y="1815303"/>
                    <a:ext cx="2433742" cy="1589838"/>
                    <a:chOff x="592932" y="1815303"/>
                    <a:chExt cx="2433742" cy="1589838"/>
                  </a:xfrm>
                </p:grpSpPr>
                <p:grpSp>
                  <p:nvGrpSpPr>
                    <p:cNvPr id="167" name="グループ化 166"/>
                    <p:cNvGrpSpPr/>
                    <p:nvPr/>
                  </p:nvGrpSpPr>
                  <p:grpSpPr>
                    <a:xfrm>
                      <a:off x="2708431" y="2424897"/>
                      <a:ext cx="213459" cy="392660"/>
                      <a:chOff x="2340698" y="1769937"/>
                      <a:chExt cx="307272" cy="565230"/>
                    </a:xfrm>
                  </p:grpSpPr>
                  <p:sp>
                    <p:nvSpPr>
                      <p:cNvPr id="186" name="1 つの角を丸めた四角形 1820"/>
                      <p:cNvSpPr/>
                      <p:nvPr/>
                    </p:nvSpPr>
                    <p:spPr>
                      <a:xfrm>
                        <a:off x="2529893" y="1789149"/>
                        <a:ext cx="45719" cy="426954"/>
                      </a:xfrm>
                      <a:prstGeom prst="round1Rect">
                        <a:avLst/>
                      </a:prstGeom>
                      <a:solidFill>
                        <a:srgbClr val="70AD47">
                          <a:lumMod val="7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87" name="1 つの角を丸めた四角形 1821"/>
                      <p:cNvSpPr/>
                      <p:nvPr/>
                    </p:nvSpPr>
                    <p:spPr>
                      <a:xfrm rot="20830602">
                        <a:off x="2382001" y="1769937"/>
                        <a:ext cx="45719" cy="538156"/>
                      </a:xfrm>
                      <a:prstGeom prst="round1Rect">
                        <a:avLst/>
                      </a:prstGeom>
                      <a:solidFill>
                        <a:srgbClr val="E7E6E6">
                          <a:lumMod val="2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88" name="五角形 187"/>
                      <p:cNvSpPr/>
                      <p:nvPr/>
                    </p:nvSpPr>
                    <p:spPr>
                      <a:xfrm>
                        <a:off x="2446731" y="1896957"/>
                        <a:ext cx="61489" cy="213477"/>
                      </a:xfrm>
                      <a:prstGeom prst="pentagon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89" name="五角形 188"/>
                      <p:cNvSpPr/>
                      <p:nvPr/>
                    </p:nvSpPr>
                    <p:spPr>
                      <a:xfrm rot="1576071">
                        <a:off x="2586481" y="1872699"/>
                        <a:ext cx="61489" cy="213477"/>
                      </a:xfrm>
                      <a:prstGeom prst="pentagon">
                        <a:avLst/>
                      </a:prstGeom>
                      <a:solidFill>
                        <a:srgbClr val="C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90" name="台形 189"/>
                      <p:cNvSpPr/>
                      <p:nvPr/>
                    </p:nvSpPr>
                    <p:spPr>
                      <a:xfrm rot="10800000">
                        <a:off x="2340698" y="2030364"/>
                        <a:ext cx="295346" cy="304803"/>
                      </a:xfrm>
                      <a:prstGeom prst="trapezoid">
                        <a:avLst>
                          <a:gd name="adj" fmla="val 13315"/>
                        </a:avLst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91" name="台形 190"/>
                      <p:cNvSpPr/>
                      <p:nvPr/>
                    </p:nvSpPr>
                    <p:spPr>
                      <a:xfrm rot="10800000">
                        <a:off x="2383560" y="2030363"/>
                        <a:ext cx="209754" cy="304803"/>
                      </a:xfrm>
                      <a:prstGeom prst="trapezoid">
                        <a:avLst>
                          <a:gd name="adj" fmla="val 13315"/>
                        </a:avLst>
                      </a:prstGeom>
                      <a:solidFill>
                        <a:srgbClr val="ED7D31">
                          <a:lumMod val="7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grpSp>
                  <p:nvGrpSpPr>
                    <p:cNvPr id="168" name="グループ化 167"/>
                    <p:cNvGrpSpPr/>
                    <p:nvPr/>
                  </p:nvGrpSpPr>
                  <p:grpSpPr>
                    <a:xfrm>
                      <a:off x="592932" y="2814321"/>
                      <a:ext cx="2433742" cy="590820"/>
                      <a:chOff x="592932" y="2814321"/>
                      <a:chExt cx="2433742" cy="590820"/>
                    </a:xfrm>
                  </p:grpSpPr>
                  <p:sp>
                    <p:nvSpPr>
                      <p:cNvPr id="179" name="正方形/長方形 4"/>
                      <p:cNvSpPr/>
                      <p:nvPr/>
                    </p:nvSpPr>
                    <p:spPr>
                      <a:xfrm>
                        <a:off x="904621" y="2859906"/>
                        <a:ext cx="2051251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" lastClr="FFFFFF">
                          <a:lumMod val="7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80" name="正方形/長方形 4"/>
                      <p:cNvSpPr/>
                      <p:nvPr/>
                    </p:nvSpPr>
                    <p:spPr>
                      <a:xfrm>
                        <a:off x="974672" y="2859906"/>
                        <a:ext cx="1905054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Text" lastClr="000000">
                          <a:lumMod val="85000"/>
                          <a:lumOff val="1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81" name="正方形/長方形 180"/>
                      <p:cNvSpPr/>
                      <p:nvPr/>
                    </p:nvSpPr>
                    <p:spPr>
                      <a:xfrm>
                        <a:off x="904621" y="2859906"/>
                        <a:ext cx="2051251" cy="59552"/>
                      </a:xfrm>
                      <a:prstGeom prst="rect">
                        <a:avLst/>
                      </a:prstGeom>
                      <a:solidFill>
                        <a:srgbClr val="000000">
                          <a:alpha val="50196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82" name="正方形/長方形 4"/>
                      <p:cNvSpPr/>
                      <p:nvPr/>
                    </p:nvSpPr>
                    <p:spPr>
                      <a:xfrm>
                        <a:off x="728043" y="2859906"/>
                        <a:ext cx="174880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Text" lastClr="000000">
                          <a:lumMod val="65000"/>
                          <a:lumOff val="3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83" name="正方形/長方形 182"/>
                      <p:cNvSpPr/>
                      <p:nvPr/>
                    </p:nvSpPr>
                    <p:spPr>
                      <a:xfrm>
                        <a:off x="642938" y="2814321"/>
                        <a:ext cx="2383736" cy="55702"/>
                      </a:xfrm>
                      <a:prstGeom prst="rect">
                        <a:avLst/>
                      </a:prstGeom>
                      <a:solidFill>
                        <a:sysClr val="window" lastClr="FFFFFF">
                          <a:lumMod val="50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84" name="正方形/長方形 4"/>
                      <p:cNvSpPr/>
                      <p:nvPr/>
                    </p:nvSpPr>
                    <p:spPr>
                      <a:xfrm>
                        <a:off x="2661613" y="2873140"/>
                        <a:ext cx="218113" cy="532001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85" name="正方形/長方形 184"/>
                      <p:cNvSpPr/>
                      <p:nvPr/>
                    </p:nvSpPr>
                    <p:spPr>
                      <a:xfrm>
                        <a:off x="592932" y="2814321"/>
                        <a:ext cx="341281" cy="55017"/>
                      </a:xfrm>
                      <a:prstGeom prst="rect">
                        <a:avLst/>
                      </a:prstGeom>
                      <a:solidFill>
                        <a:srgbClr val="E7E6E6">
                          <a:lumMod val="2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grpSp>
                  <p:nvGrpSpPr>
                    <p:cNvPr id="169" name="グループ化 168"/>
                    <p:cNvGrpSpPr/>
                    <p:nvPr/>
                  </p:nvGrpSpPr>
                  <p:grpSpPr>
                    <a:xfrm flipV="1">
                      <a:off x="1323639" y="2514531"/>
                      <a:ext cx="276746" cy="255397"/>
                      <a:chOff x="2461842" y="3302144"/>
                      <a:chExt cx="276746" cy="255397"/>
                    </a:xfr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</p:grpSpPr>
                  <p:sp>
                    <p:nvSpPr>
                      <p:cNvPr id="177" name="平行四辺形 176"/>
                      <p:cNvSpPr/>
                      <p:nvPr/>
                    </p:nvSpPr>
                    <p:spPr>
                      <a:xfrm>
                        <a:off x="2461842" y="3302144"/>
                        <a:ext cx="249550" cy="255397"/>
                      </a:xfrm>
                      <a:prstGeom prst="parallelogram">
                        <a:avLst>
                          <a:gd name="adj" fmla="val 15901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78" name="平行四辺形 177"/>
                      <p:cNvSpPr/>
                      <p:nvPr/>
                    </p:nvSpPr>
                    <p:spPr>
                      <a:xfrm>
                        <a:off x="2489038" y="3302144"/>
                        <a:ext cx="249550" cy="255397"/>
                      </a:xfrm>
                      <a:prstGeom prst="parallelogram">
                        <a:avLst>
                          <a:gd name="adj" fmla="val 15901"/>
                        </a:avLst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170" name="正方形/長方形 169"/>
                    <p:cNvSpPr/>
                    <p:nvPr/>
                  </p:nvSpPr>
                  <p:spPr>
                    <a:xfrm>
                      <a:off x="748720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71" name="正方形/長方形 170"/>
                    <p:cNvSpPr/>
                    <p:nvPr/>
                  </p:nvSpPr>
                  <p:spPr>
                    <a:xfrm>
                      <a:off x="820157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72" name="正方形/長方形 171"/>
                    <p:cNvSpPr/>
                    <p:nvPr/>
                  </p:nvSpPr>
                  <p:spPr>
                    <a:xfrm>
                      <a:off x="883218" y="1874667"/>
                      <a:ext cx="1136082" cy="69431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00B0F0"/>
                        </a:gs>
                        <a:gs pos="74000">
                          <a:srgbClr val="5B9BD5">
                            <a:lumMod val="45000"/>
                            <a:lumOff val="55000"/>
                          </a:srgbClr>
                        </a:gs>
                        <a:gs pos="83000">
                          <a:srgbClr val="5B9BD5">
                            <a:lumMod val="45000"/>
                            <a:lumOff val="55000"/>
                          </a:srgbClr>
                        </a:gs>
                        <a:gs pos="100000">
                          <a:srgbClr val="5B9BD5">
                            <a:lumMod val="30000"/>
                            <a:lumOff val="70000"/>
                          </a:srgbClr>
                        </a:gs>
                      </a:gsLst>
                      <a:lin ang="18900000" scaled="1"/>
                      <a:tileRect/>
                    </a:gra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grpSp>
                  <p:nvGrpSpPr>
                    <p:cNvPr id="173" name="グループ化 172"/>
                    <p:cNvGrpSpPr/>
                    <p:nvPr/>
                  </p:nvGrpSpPr>
                  <p:grpSpPr>
                    <a:xfrm>
                      <a:off x="1216337" y="2738636"/>
                      <a:ext cx="476526" cy="76877"/>
                      <a:chOff x="1961514" y="3430036"/>
                      <a:chExt cx="799375" cy="127504"/>
                    </a:xfr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</p:grpSpPr>
                  <p:sp>
                    <p:nvSpPr>
                      <p:cNvPr id="175" name="四角形: 上の 2 つの角を丸める 174"/>
                      <p:cNvSpPr/>
                      <p:nvPr/>
                    </p:nvSpPr>
                    <p:spPr>
                      <a:xfrm>
                        <a:off x="1961514" y="3430036"/>
                        <a:ext cx="637717" cy="127504"/>
                      </a:xfrm>
                      <a:prstGeom prst="round2SameRect">
                        <a:avLst>
                          <a:gd name="adj1" fmla="val 38877"/>
                          <a:gd name="adj2" fmla="val 0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76" name="四角形: 上の 2 つの角を丸める 175"/>
                      <p:cNvSpPr/>
                      <p:nvPr/>
                    </p:nvSpPr>
                    <p:spPr>
                      <a:xfrm>
                        <a:off x="2123172" y="3430036"/>
                        <a:ext cx="637717" cy="127504"/>
                      </a:xfrm>
                      <a:prstGeom prst="round2SameRect">
                        <a:avLst>
                          <a:gd name="adj1" fmla="val 38877"/>
                          <a:gd name="adj2" fmla="val 0"/>
                        </a:avLst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174" name="正方形/長方形 173"/>
                    <p:cNvSpPr/>
                    <p:nvPr/>
                  </p:nvSpPr>
                  <p:spPr>
                    <a:xfrm>
                      <a:off x="1444115" y="2762491"/>
                      <a:ext cx="1032659" cy="48822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</p:grpSp>
        </p:grpSp>
        <p:grpSp>
          <p:nvGrpSpPr>
            <p:cNvPr id="131" name="グループ化 130"/>
            <p:cNvGrpSpPr/>
            <p:nvPr/>
          </p:nvGrpSpPr>
          <p:grpSpPr>
            <a:xfrm>
              <a:off x="7820481" y="4650982"/>
              <a:ext cx="1317984" cy="1354335"/>
              <a:chOff x="2679645" y="3753768"/>
              <a:chExt cx="1317984" cy="1354335"/>
            </a:xfrm>
          </p:grpSpPr>
          <p:grpSp>
            <p:nvGrpSpPr>
              <p:cNvPr id="139" name="グループ化 138"/>
              <p:cNvGrpSpPr/>
              <p:nvPr/>
            </p:nvGrpSpPr>
            <p:grpSpPr>
              <a:xfrm>
                <a:off x="3002958" y="3845613"/>
                <a:ext cx="686017" cy="1262490"/>
                <a:chOff x="3010324" y="4763016"/>
                <a:chExt cx="686017" cy="1262490"/>
              </a:xfrm>
            </p:grpSpPr>
            <p:sp>
              <p:nvSpPr>
                <p:cNvPr id="155" name="片側の 2 つの角を丸めた四角形 1153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" name="円/楕円 774"/>
                <p:cNvSpPr/>
                <p:nvPr/>
              </p:nvSpPr>
              <p:spPr>
                <a:xfrm rot="20700000">
                  <a:off x="3010324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" name="円/楕円 775"/>
                <p:cNvSpPr/>
                <p:nvPr/>
              </p:nvSpPr>
              <p:spPr>
                <a:xfrm rot="900000" flipH="1">
                  <a:off x="3521406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9" name="片側の 2 つの角を丸めた四角形 1438"/>
                <p:cNvSpPr/>
                <p:nvPr/>
              </p:nvSpPr>
              <p:spPr>
                <a:xfrm>
                  <a:off x="3042292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0" name="台形 159"/>
                <p:cNvSpPr/>
                <p:nvPr/>
              </p:nvSpPr>
              <p:spPr>
                <a:xfrm>
                  <a:off x="3212482" y="5463464"/>
                  <a:ext cx="254350" cy="60364"/>
                </a:xfrm>
                <a:prstGeom prst="trapezoid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0" name="グループ化 139"/>
              <p:cNvGrpSpPr/>
              <p:nvPr/>
            </p:nvGrpSpPr>
            <p:grpSpPr>
              <a:xfrm>
                <a:off x="2891664" y="4054924"/>
                <a:ext cx="893946" cy="349793"/>
                <a:chOff x="226798" y="5493082"/>
                <a:chExt cx="893946" cy="349793"/>
              </a:xfrm>
            </p:grpSpPr>
            <p:grpSp>
              <p:nvGrpSpPr>
                <p:cNvPr id="149" name="グループ化 148"/>
                <p:cNvGrpSpPr/>
                <p:nvPr/>
              </p:nvGrpSpPr>
              <p:grpSpPr>
                <a:xfrm rot="4045281" flipH="1">
                  <a:off x="168604" y="5551276"/>
                  <a:ext cx="349793" cy="233405"/>
                  <a:chOff x="5091767" y="1806039"/>
                  <a:chExt cx="668616" cy="446146"/>
                </a:xfrm>
              </p:grpSpPr>
              <p:sp>
                <p:nvSpPr>
                  <p:cNvPr id="153" name="角丸四角形 986"/>
                  <p:cNvSpPr/>
                  <p:nvPr/>
                </p:nvSpPr>
                <p:spPr>
                  <a:xfrm rot="19595564">
                    <a:off x="5439969" y="1865857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4" name="フリーフォーム 987"/>
                  <p:cNvSpPr/>
                  <p:nvPr/>
                </p:nvSpPr>
                <p:spPr>
                  <a:xfrm rot="11700000">
                    <a:off x="5091767" y="1806039"/>
                    <a:ext cx="548539" cy="446146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  <a:gd name="connsiteX0" fmla="*/ 720505 w 759541"/>
                      <a:gd name="connsiteY0" fmla="*/ 393157 h 508130"/>
                      <a:gd name="connsiteX1" fmla="*/ 663874 w 759541"/>
                      <a:gd name="connsiteY1" fmla="*/ 394581 h 508130"/>
                      <a:gd name="connsiteX2" fmla="*/ 467036 w 759541"/>
                      <a:gd name="connsiteY2" fmla="*/ 318789 h 508130"/>
                      <a:gd name="connsiteX3" fmla="*/ 244987 w 759541"/>
                      <a:gd name="connsiteY3" fmla="*/ 379825 h 508130"/>
                      <a:gd name="connsiteX4" fmla="*/ 116682 w 759541"/>
                      <a:gd name="connsiteY4" fmla="*/ 508130 h 508130"/>
                      <a:gd name="connsiteX5" fmla="*/ 20019 w 759541"/>
                      <a:gd name="connsiteY5" fmla="*/ 508130 h 508130"/>
                      <a:gd name="connsiteX6" fmla="*/ 20019 w 759541"/>
                      <a:gd name="connsiteY6" fmla="*/ 508129 h 508130"/>
                      <a:gd name="connsiteX7" fmla="*/ 20019 w 759541"/>
                      <a:gd name="connsiteY7" fmla="*/ 411466 h 508130"/>
                      <a:gd name="connsiteX8" fmla="*/ 159327 w 759541"/>
                      <a:gd name="connsiteY8" fmla="*/ 272159 h 508130"/>
                      <a:gd name="connsiteX9" fmla="*/ 181939 w 759541"/>
                      <a:gd name="connsiteY9" fmla="*/ 257144 h 508130"/>
                      <a:gd name="connsiteX10" fmla="*/ 298444 w 759541"/>
                      <a:gd name="connsiteY10" fmla="*/ 182795 h 508130"/>
                      <a:gd name="connsiteX11" fmla="*/ 392119 w 759541"/>
                      <a:gd name="connsiteY11" fmla="*/ 15 h 508130"/>
                      <a:gd name="connsiteX12" fmla="*/ 613135 w 759541"/>
                      <a:gd name="connsiteY12" fmla="*/ 216420 h 508130"/>
                      <a:gd name="connsiteX13" fmla="*/ 717066 w 759541"/>
                      <a:gd name="connsiteY13" fmla="*/ 256439 h 508130"/>
                      <a:gd name="connsiteX14" fmla="*/ 758116 w 759541"/>
                      <a:gd name="connsiteY14" fmla="*/ 295476 h 508130"/>
                      <a:gd name="connsiteX15" fmla="*/ 759541 w 759541"/>
                      <a:gd name="connsiteY15" fmla="*/ 352106 h 508130"/>
                      <a:gd name="connsiteX16" fmla="*/ 743761 w 759541"/>
                      <a:gd name="connsiteY16" fmla="*/ 376901 h 508130"/>
                      <a:gd name="connsiteX17" fmla="*/ 720505 w 759541"/>
                      <a:gd name="connsiteY17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17066 w 759541"/>
                      <a:gd name="connsiteY12" fmla="*/ 256439 h 508130"/>
                      <a:gd name="connsiteX13" fmla="*/ 758116 w 759541"/>
                      <a:gd name="connsiteY13" fmla="*/ 295476 h 508130"/>
                      <a:gd name="connsiteX14" fmla="*/ 759541 w 759541"/>
                      <a:gd name="connsiteY14" fmla="*/ 352106 h 508130"/>
                      <a:gd name="connsiteX15" fmla="*/ 743761 w 759541"/>
                      <a:gd name="connsiteY15" fmla="*/ 376901 h 508130"/>
                      <a:gd name="connsiteX16" fmla="*/ 720505 w 759541"/>
                      <a:gd name="connsiteY16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8116 w 759541"/>
                      <a:gd name="connsiteY12" fmla="*/ 295476 h 508130"/>
                      <a:gd name="connsiteX13" fmla="*/ 759541 w 759541"/>
                      <a:gd name="connsiteY13" fmla="*/ 352106 h 508130"/>
                      <a:gd name="connsiteX14" fmla="*/ 743761 w 759541"/>
                      <a:gd name="connsiteY14" fmla="*/ 376901 h 508130"/>
                      <a:gd name="connsiteX15" fmla="*/ 720505 w 759541"/>
                      <a:gd name="connsiteY15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9541 w 759541"/>
                      <a:gd name="connsiteY12" fmla="*/ 352106 h 508130"/>
                      <a:gd name="connsiteX13" fmla="*/ 743761 w 759541"/>
                      <a:gd name="connsiteY13" fmla="*/ 376901 h 508130"/>
                      <a:gd name="connsiteX14" fmla="*/ 720505 w 759541"/>
                      <a:gd name="connsiteY14" fmla="*/ 393157 h 508130"/>
                      <a:gd name="connsiteX0" fmla="*/ 720505 w 743761"/>
                      <a:gd name="connsiteY0" fmla="*/ 393157 h 508130"/>
                      <a:gd name="connsiteX1" fmla="*/ 467036 w 743761"/>
                      <a:gd name="connsiteY1" fmla="*/ 318789 h 508130"/>
                      <a:gd name="connsiteX2" fmla="*/ 244987 w 743761"/>
                      <a:gd name="connsiteY2" fmla="*/ 379825 h 508130"/>
                      <a:gd name="connsiteX3" fmla="*/ 116682 w 743761"/>
                      <a:gd name="connsiteY3" fmla="*/ 508130 h 508130"/>
                      <a:gd name="connsiteX4" fmla="*/ 20019 w 743761"/>
                      <a:gd name="connsiteY4" fmla="*/ 508130 h 508130"/>
                      <a:gd name="connsiteX5" fmla="*/ 20019 w 743761"/>
                      <a:gd name="connsiteY5" fmla="*/ 508129 h 508130"/>
                      <a:gd name="connsiteX6" fmla="*/ 20019 w 743761"/>
                      <a:gd name="connsiteY6" fmla="*/ 411466 h 508130"/>
                      <a:gd name="connsiteX7" fmla="*/ 159327 w 743761"/>
                      <a:gd name="connsiteY7" fmla="*/ 272159 h 508130"/>
                      <a:gd name="connsiteX8" fmla="*/ 181939 w 743761"/>
                      <a:gd name="connsiteY8" fmla="*/ 257144 h 508130"/>
                      <a:gd name="connsiteX9" fmla="*/ 298444 w 743761"/>
                      <a:gd name="connsiteY9" fmla="*/ 182795 h 508130"/>
                      <a:gd name="connsiteX10" fmla="*/ 392119 w 743761"/>
                      <a:gd name="connsiteY10" fmla="*/ 15 h 508130"/>
                      <a:gd name="connsiteX11" fmla="*/ 613135 w 743761"/>
                      <a:gd name="connsiteY11" fmla="*/ 216420 h 508130"/>
                      <a:gd name="connsiteX12" fmla="*/ 743761 w 743761"/>
                      <a:gd name="connsiteY12" fmla="*/ 376901 h 508130"/>
                      <a:gd name="connsiteX13" fmla="*/ 720505 w 743761"/>
                      <a:gd name="connsiteY13" fmla="*/ 393157 h 508130"/>
                      <a:gd name="connsiteX0" fmla="*/ 720505 w 720505"/>
                      <a:gd name="connsiteY0" fmla="*/ 393157 h 508130"/>
                      <a:gd name="connsiteX1" fmla="*/ 467036 w 720505"/>
                      <a:gd name="connsiteY1" fmla="*/ 318789 h 508130"/>
                      <a:gd name="connsiteX2" fmla="*/ 244987 w 720505"/>
                      <a:gd name="connsiteY2" fmla="*/ 379825 h 508130"/>
                      <a:gd name="connsiteX3" fmla="*/ 116682 w 720505"/>
                      <a:gd name="connsiteY3" fmla="*/ 508130 h 508130"/>
                      <a:gd name="connsiteX4" fmla="*/ 20019 w 720505"/>
                      <a:gd name="connsiteY4" fmla="*/ 508130 h 508130"/>
                      <a:gd name="connsiteX5" fmla="*/ 20019 w 720505"/>
                      <a:gd name="connsiteY5" fmla="*/ 508129 h 508130"/>
                      <a:gd name="connsiteX6" fmla="*/ 20019 w 720505"/>
                      <a:gd name="connsiteY6" fmla="*/ 411466 h 508130"/>
                      <a:gd name="connsiteX7" fmla="*/ 159327 w 720505"/>
                      <a:gd name="connsiteY7" fmla="*/ 272159 h 508130"/>
                      <a:gd name="connsiteX8" fmla="*/ 181939 w 720505"/>
                      <a:gd name="connsiteY8" fmla="*/ 257144 h 508130"/>
                      <a:gd name="connsiteX9" fmla="*/ 298444 w 720505"/>
                      <a:gd name="connsiteY9" fmla="*/ 182795 h 508130"/>
                      <a:gd name="connsiteX10" fmla="*/ 392119 w 720505"/>
                      <a:gd name="connsiteY10" fmla="*/ 15 h 508130"/>
                      <a:gd name="connsiteX11" fmla="*/ 613135 w 720505"/>
                      <a:gd name="connsiteY11" fmla="*/ 216420 h 508130"/>
                      <a:gd name="connsiteX12" fmla="*/ 720505 w 720505"/>
                      <a:gd name="connsiteY12" fmla="*/ 393157 h 508130"/>
                      <a:gd name="connsiteX0" fmla="*/ 613135 w 613134"/>
                      <a:gd name="connsiteY0" fmla="*/ 216420 h 508130"/>
                      <a:gd name="connsiteX1" fmla="*/ 467036 w 613134"/>
                      <a:gd name="connsiteY1" fmla="*/ 318789 h 508130"/>
                      <a:gd name="connsiteX2" fmla="*/ 244987 w 613134"/>
                      <a:gd name="connsiteY2" fmla="*/ 379825 h 508130"/>
                      <a:gd name="connsiteX3" fmla="*/ 116682 w 613134"/>
                      <a:gd name="connsiteY3" fmla="*/ 508130 h 508130"/>
                      <a:gd name="connsiteX4" fmla="*/ 20019 w 613134"/>
                      <a:gd name="connsiteY4" fmla="*/ 508130 h 508130"/>
                      <a:gd name="connsiteX5" fmla="*/ 20019 w 613134"/>
                      <a:gd name="connsiteY5" fmla="*/ 508129 h 508130"/>
                      <a:gd name="connsiteX6" fmla="*/ 20019 w 613134"/>
                      <a:gd name="connsiteY6" fmla="*/ 411466 h 508130"/>
                      <a:gd name="connsiteX7" fmla="*/ 159327 w 613134"/>
                      <a:gd name="connsiteY7" fmla="*/ 272159 h 508130"/>
                      <a:gd name="connsiteX8" fmla="*/ 181939 w 613134"/>
                      <a:gd name="connsiteY8" fmla="*/ 257144 h 508130"/>
                      <a:gd name="connsiteX9" fmla="*/ 298444 w 613134"/>
                      <a:gd name="connsiteY9" fmla="*/ 182795 h 508130"/>
                      <a:gd name="connsiteX10" fmla="*/ 392119 w 613134"/>
                      <a:gd name="connsiteY10" fmla="*/ 15 h 508130"/>
                      <a:gd name="connsiteX11" fmla="*/ 613135 w 613134"/>
                      <a:gd name="connsiteY11" fmla="*/ 216420 h 508130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4762" h="508141">
                        <a:moveTo>
                          <a:pt x="624762" y="139039"/>
                        </a:moveTo>
                        <a:cubicBezTo>
                          <a:pt x="572187" y="198959"/>
                          <a:pt x="549227" y="259412"/>
                          <a:pt x="467036" y="318800"/>
                        </a:cubicBezTo>
                        <a:cubicBezTo>
                          <a:pt x="404110" y="364268"/>
                          <a:pt x="319003" y="359491"/>
                          <a:pt x="244987" y="379836"/>
                        </a:cubicBezTo>
                        <a:lnTo>
                          <a:pt x="116682" y="508141"/>
                        </a:lnTo>
                        <a:cubicBezTo>
                          <a:pt x="89990" y="534834"/>
                          <a:pt x="46711" y="534834"/>
                          <a:pt x="20019" y="508141"/>
                        </a:cubicBezTo>
                        <a:lnTo>
                          <a:pt x="20019" y="508140"/>
                        </a:lnTo>
                        <a:cubicBezTo>
                          <a:pt x="-6674" y="481448"/>
                          <a:pt x="-6673" y="438169"/>
                          <a:pt x="20019" y="411477"/>
                        </a:cubicBezTo>
                        <a:lnTo>
                          <a:pt x="159327" y="272170"/>
                        </a:lnTo>
                        <a:cubicBezTo>
                          <a:pt x="166000" y="265497"/>
                          <a:pt x="173711" y="260491"/>
                          <a:pt x="181939" y="257155"/>
                        </a:cubicBezTo>
                        <a:lnTo>
                          <a:pt x="298444" y="182806"/>
                        </a:lnTo>
                        <a:lnTo>
                          <a:pt x="392119" y="26"/>
                        </a:lnTo>
                        <a:cubicBezTo>
                          <a:pt x="446927" y="-1866"/>
                          <a:pt x="570604" y="96302"/>
                          <a:pt x="624762" y="1390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0" name="グループ化 149"/>
                <p:cNvGrpSpPr/>
                <p:nvPr/>
              </p:nvGrpSpPr>
              <p:grpSpPr>
                <a:xfrm rot="17554719">
                  <a:off x="829145" y="5551276"/>
                  <a:ext cx="349793" cy="233405"/>
                  <a:chOff x="5091767" y="1806039"/>
                  <a:chExt cx="668616" cy="446146"/>
                </a:xfrm>
              </p:grpSpPr>
              <p:sp>
                <p:nvSpPr>
                  <p:cNvPr id="151" name="角丸四角形 994"/>
                  <p:cNvSpPr/>
                  <p:nvPr/>
                </p:nvSpPr>
                <p:spPr>
                  <a:xfrm rot="19595564">
                    <a:off x="5439969" y="1865857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2" name="フリーフォーム 995"/>
                  <p:cNvSpPr/>
                  <p:nvPr/>
                </p:nvSpPr>
                <p:spPr>
                  <a:xfrm rot="11700000">
                    <a:off x="5091767" y="1806039"/>
                    <a:ext cx="548539" cy="446146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  <a:gd name="connsiteX0" fmla="*/ 720505 w 759541"/>
                      <a:gd name="connsiteY0" fmla="*/ 393157 h 508130"/>
                      <a:gd name="connsiteX1" fmla="*/ 663874 w 759541"/>
                      <a:gd name="connsiteY1" fmla="*/ 394581 h 508130"/>
                      <a:gd name="connsiteX2" fmla="*/ 467036 w 759541"/>
                      <a:gd name="connsiteY2" fmla="*/ 318789 h 508130"/>
                      <a:gd name="connsiteX3" fmla="*/ 244987 w 759541"/>
                      <a:gd name="connsiteY3" fmla="*/ 379825 h 508130"/>
                      <a:gd name="connsiteX4" fmla="*/ 116682 w 759541"/>
                      <a:gd name="connsiteY4" fmla="*/ 508130 h 508130"/>
                      <a:gd name="connsiteX5" fmla="*/ 20019 w 759541"/>
                      <a:gd name="connsiteY5" fmla="*/ 508130 h 508130"/>
                      <a:gd name="connsiteX6" fmla="*/ 20019 w 759541"/>
                      <a:gd name="connsiteY6" fmla="*/ 508129 h 508130"/>
                      <a:gd name="connsiteX7" fmla="*/ 20019 w 759541"/>
                      <a:gd name="connsiteY7" fmla="*/ 411466 h 508130"/>
                      <a:gd name="connsiteX8" fmla="*/ 159327 w 759541"/>
                      <a:gd name="connsiteY8" fmla="*/ 272159 h 508130"/>
                      <a:gd name="connsiteX9" fmla="*/ 181939 w 759541"/>
                      <a:gd name="connsiteY9" fmla="*/ 257144 h 508130"/>
                      <a:gd name="connsiteX10" fmla="*/ 298444 w 759541"/>
                      <a:gd name="connsiteY10" fmla="*/ 182795 h 508130"/>
                      <a:gd name="connsiteX11" fmla="*/ 392119 w 759541"/>
                      <a:gd name="connsiteY11" fmla="*/ 15 h 508130"/>
                      <a:gd name="connsiteX12" fmla="*/ 613135 w 759541"/>
                      <a:gd name="connsiteY12" fmla="*/ 216420 h 508130"/>
                      <a:gd name="connsiteX13" fmla="*/ 717066 w 759541"/>
                      <a:gd name="connsiteY13" fmla="*/ 256439 h 508130"/>
                      <a:gd name="connsiteX14" fmla="*/ 758116 w 759541"/>
                      <a:gd name="connsiteY14" fmla="*/ 295476 h 508130"/>
                      <a:gd name="connsiteX15" fmla="*/ 759541 w 759541"/>
                      <a:gd name="connsiteY15" fmla="*/ 352106 h 508130"/>
                      <a:gd name="connsiteX16" fmla="*/ 743761 w 759541"/>
                      <a:gd name="connsiteY16" fmla="*/ 376901 h 508130"/>
                      <a:gd name="connsiteX17" fmla="*/ 720505 w 759541"/>
                      <a:gd name="connsiteY17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17066 w 759541"/>
                      <a:gd name="connsiteY12" fmla="*/ 256439 h 508130"/>
                      <a:gd name="connsiteX13" fmla="*/ 758116 w 759541"/>
                      <a:gd name="connsiteY13" fmla="*/ 295476 h 508130"/>
                      <a:gd name="connsiteX14" fmla="*/ 759541 w 759541"/>
                      <a:gd name="connsiteY14" fmla="*/ 352106 h 508130"/>
                      <a:gd name="connsiteX15" fmla="*/ 743761 w 759541"/>
                      <a:gd name="connsiteY15" fmla="*/ 376901 h 508130"/>
                      <a:gd name="connsiteX16" fmla="*/ 720505 w 759541"/>
                      <a:gd name="connsiteY16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8116 w 759541"/>
                      <a:gd name="connsiteY12" fmla="*/ 295476 h 508130"/>
                      <a:gd name="connsiteX13" fmla="*/ 759541 w 759541"/>
                      <a:gd name="connsiteY13" fmla="*/ 352106 h 508130"/>
                      <a:gd name="connsiteX14" fmla="*/ 743761 w 759541"/>
                      <a:gd name="connsiteY14" fmla="*/ 376901 h 508130"/>
                      <a:gd name="connsiteX15" fmla="*/ 720505 w 759541"/>
                      <a:gd name="connsiteY15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9541 w 759541"/>
                      <a:gd name="connsiteY12" fmla="*/ 352106 h 508130"/>
                      <a:gd name="connsiteX13" fmla="*/ 743761 w 759541"/>
                      <a:gd name="connsiteY13" fmla="*/ 376901 h 508130"/>
                      <a:gd name="connsiteX14" fmla="*/ 720505 w 759541"/>
                      <a:gd name="connsiteY14" fmla="*/ 393157 h 508130"/>
                      <a:gd name="connsiteX0" fmla="*/ 720505 w 743761"/>
                      <a:gd name="connsiteY0" fmla="*/ 393157 h 508130"/>
                      <a:gd name="connsiteX1" fmla="*/ 467036 w 743761"/>
                      <a:gd name="connsiteY1" fmla="*/ 318789 h 508130"/>
                      <a:gd name="connsiteX2" fmla="*/ 244987 w 743761"/>
                      <a:gd name="connsiteY2" fmla="*/ 379825 h 508130"/>
                      <a:gd name="connsiteX3" fmla="*/ 116682 w 743761"/>
                      <a:gd name="connsiteY3" fmla="*/ 508130 h 508130"/>
                      <a:gd name="connsiteX4" fmla="*/ 20019 w 743761"/>
                      <a:gd name="connsiteY4" fmla="*/ 508130 h 508130"/>
                      <a:gd name="connsiteX5" fmla="*/ 20019 w 743761"/>
                      <a:gd name="connsiteY5" fmla="*/ 508129 h 508130"/>
                      <a:gd name="connsiteX6" fmla="*/ 20019 w 743761"/>
                      <a:gd name="connsiteY6" fmla="*/ 411466 h 508130"/>
                      <a:gd name="connsiteX7" fmla="*/ 159327 w 743761"/>
                      <a:gd name="connsiteY7" fmla="*/ 272159 h 508130"/>
                      <a:gd name="connsiteX8" fmla="*/ 181939 w 743761"/>
                      <a:gd name="connsiteY8" fmla="*/ 257144 h 508130"/>
                      <a:gd name="connsiteX9" fmla="*/ 298444 w 743761"/>
                      <a:gd name="connsiteY9" fmla="*/ 182795 h 508130"/>
                      <a:gd name="connsiteX10" fmla="*/ 392119 w 743761"/>
                      <a:gd name="connsiteY10" fmla="*/ 15 h 508130"/>
                      <a:gd name="connsiteX11" fmla="*/ 613135 w 743761"/>
                      <a:gd name="connsiteY11" fmla="*/ 216420 h 508130"/>
                      <a:gd name="connsiteX12" fmla="*/ 743761 w 743761"/>
                      <a:gd name="connsiteY12" fmla="*/ 376901 h 508130"/>
                      <a:gd name="connsiteX13" fmla="*/ 720505 w 743761"/>
                      <a:gd name="connsiteY13" fmla="*/ 393157 h 508130"/>
                      <a:gd name="connsiteX0" fmla="*/ 720505 w 720505"/>
                      <a:gd name="connsiteY0" fmla="*/ 393157 h 508130"/>
                      <a:gd name="connsiteX1" fmla="*/ 467036 w 720505"/>
                      <a:gd name="connsiteY1" fmla="*/ 318789 h 508130"/>
                      <a:gd name="connsiteX2" fmla="*/ 244987 w 720505"/>
                      <a:gd name="connsiteY2" fmla="*/ 379825 h 508130"/>
                      <a:gd name="connsiteX3" fmla="*/ 116682 w 720505"/>
                      <a:gd name="connsiteY3" fmla="*/ 508130 h 508130"/>
                      <a:gd name="connsiteX4" fmla="*/ 20019 w 720505"/>
                      <a:gd name="connsiteY4" fmla="*/ 508130 h 508130"/>
                      <a:gd name="connsiteX5" fmla="*/ 20019 w 720505"/>
                      <a:gd name="connsiteY5" fmla="*/ 508129 h 508130"/>
                      <a:gd name="connsiteX6" fmla="*/ 20019 w 720505"/>
                      <a:gd name="connsiteY6" fmla="*/ 411466 h 508130"/>
                      <a:gd name="connsiteX7" fmla="*/ 159327 w 720505"/>
                      <a:gd name="connsiteY7" fmla="*/ 272159 h 508130"/>
                      <a:gd name="connsiteX8" fmla="*/ 181939 w 720505"/>
                      <a:gd name="connsiteY8" fmla="*/ 257144 h 508130"/>
                      <a:gd name="connsiteX9" fmla="*/ 298444 w 720505"/>
                      <a:gd name="connsiteY9" fmla="*/ 182795 h 508130"/>
                      <a:gd name="connsiteX10" fmla="*/ 392119 w 720505"/>
                      <a:gd name="connsiteY10" fmla="*/ 15 h 508130"/>
                      <a:gd name="connsiteX11" fmla="*/ 613135 w 720505"/>
                      <a:gd name="connsiteY11" fmla="*/ 216420 h 508130"/>
                      <a:gd name="connsiteX12" fmla="*/ 720505 w 720505"/>
                      <a:gd name="connsiteY12" fmla="*/ 393157 h 508130"/>
                      <a:gd name="connsiteX0" fmla="*/ 613135 w 613134"/>
                      <a:gd name="connsiteY0" fmla="*/ 216420 h 508130"/>
                      <a:gd name="connsiteX1" fmla="*/ 467036 w 613134"/>
                      <a:gd name="connsiteY1" fmla="*/ 318789 h 508130"/>
                      <a:gd name="connsiteX2" fmla="*/ 244987 w 613134"/>
                      <a:gd name="connsiteY2" fmla="*/ 379825 h 508130"/>
                      <a:gd name="connsiteX3" fmla="*/ 116682 w 613134"/>
                      <a:gd name="connsiteY3" fmla="*/ 508130 h 508130"/>
                      <a:gd name="connsiteX4" fmla="*/ 20019 w 613134"/>
                      <a:gd name="connsiteY4" fmla="*/ 508130 h 508130"/>
                      <a:gd name="connsiteX5" fmla="*/ 20019 w 613134"/>
                      <a:gd name="connsiteY5" fmla="*/ 508129 h 508130"/>
                      <a:gd name="connsiteX6" fmla="*/ 20019 w 613134"/>
                      <a:gd name="connsiteY6" fmla="*/ 411466 h 508130"/>
                      <a:gd name="connsiteX7" fmla="*/ 159327 w 613134"/>
                      <a:gd name="connsiteY7" fmla="*/ 272159 h 508130"/>
                      <a:gd name="connsiteX8" fmla="*/ 181939 w 613134"/>
                      <a:gd name="connsiteY8" fmla="*/ 257144 h 508130"/>
                      <a:gd name="connsiteX9" fmla="*/ 298444 w 613134"/>
                      <a:gd name="connsiteY9" fmla="*/ 182795 h 508130"/>
                      <a:gd name="connsiteX10" fmla="*/ 392119 w 613134"/>
                      <a:gd name="connsiteY10" fmla="*/ 15 h 508130"/>
                      <a:gd name="connsiteX11" fmla="*/ 613135 w 613134"/>
                      <a:gd name="connsiteY11" fmla="*/ 216420 h 508130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4762" h="508141">
                        <a:moveTo>
                          <a:pt x="624762" y="139039"/>
                        </a:moveTo>
                        <a:cubicBezTo>
                          <a:pt x="572187" y="198959"/>
                          <a:pt x="549227" y="259412"/>
                          <a:pt x="467036" y="318800"/>
                        </a:cubicBezTo>
                        <a:cubicBezTo>
                          <a:pt x="404110" y="364268"/>
                          <a:pt x="319003" y="359491"/>
                          <a:pt x="244987" y="379836"/>
                        </a:cubicBezTo>
                        <a:lnTo>
                          <a:pt x="116682" y="508141"/>
                        </a:lnTo>
                        <a:cubicBezTo>
                          <a:pt x="89990" y="534834"/>
                          <a:pt x="46711" y="534834"/>
                          <a:pt x="20019" y="508141"/>
                        </a:cubicBezTo>
                        <a:lnTo>
                          <a:pt x="20019" y="508140"/>
                        </a:lnTo>
                        <a:cubicBezTo>
                          <a:pt x="-6674" y="481448"/>
                          <a:pt x="-6673" y="438169"/>
                          <a:pt x="20019" y="411477"/>
                        </a:cubicBezTo>
                        <a:lnTo>
                          <a:pt x="159327" y="272170"/>
                        </a:lnTo>
                        <a:cubicBezTo>
                          <a:pt x="166000" y="265497"/>
                          <a:pt x="173711" y="260491"/>
                          <a:pt x="181939" y="257155"/>
                        </a:cubicBezTo>
                        <a:lnTo>
                          <a:pt x="298444" y="182806"/>
                        </a:lnTo>
                        <a:lnTo>
                          <a:pt x="392119" y="26"/>
                        </a:lnTo>
                        <a:cubicBezTo>
                          <a:pt x="446927" y="-1866"/>
                          <a:pt x="570604" y="96302"/>
                          <a:pt x="624762" y="1390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41" name="グループ化 140"/>
              <p:cNvGrpSpPr/>
              <p:nvPr/>
            </p:nvGrpSpPr>
            <p:grpSpPr>
              <a:xfrm>
                <a:off x="2679645" y="4342321"/>
                <a:ext cx="1317984" cy="589372"/>
                <a:chOff x="14779" y="5780479"/>
                <a:chExt cx="1317984" cy="589372"/>
              </a:xfrm>
            </p:grpSpPr>
            <p:sp>
              <p:nvSpPr>
                <p:cNvPr id="143" name="台形 142"/>
                <p:cNvSpPr/>
                <p:nvPr/>
              </p:nvSpPr>
              <p:spPr>
                <a:xfrm rot="1541758" flipH="1">
                  <a:off x="249632" y="5780479"/>
                  <a:ext cx="164442" cy="82926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4" name="台形 143"/>
                <p:cNvSpPr/>
                <p:nvPr/>
              </p:nvSpPr>
              <p:spPr>
                <a:xfrm rot="20058242">
                  <a:off x="933468" y="5780479"/>
                  <a:ext cx="164442" cy="82926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" name="片側の 2 つの角を丸めた四角形 985"/>
                <p:cNvSpPr/>
                <p:nvPr/>
              </p:nvSpPr>
              <p:spPr>
                <a:xfrm rot="12357779" flipH="1">
                  <a:off x="108894" y="5823130"/>
                  <a:ext cx="176676" cy="5467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6" name="片側の 2 つの角を丸めた四角形 993"/>
                <p:cNvSpPr/>
                <p:nvPr/>
              </p:nvSpPr>
              <p:spPr>
                <a:xfrm rot="9242221">
                  <a:off x="1061973" y="5823130"/>
                  <a:ext cx="176676" cy="5467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" name="角丸四角形 177"/>
                <p:cNvSpPr/>
                <p:nvPr/>
              </p:nvSpPr>
              <p:spPr>
                <a:xfrm rot="9347365" flipH="1">
                  <a:off x="14779" y="6122580"/>
                  <a:ext cx="441626" cy="175896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8" name="角丸四角形 177"/>
                <p:cNvSpPr/>
                <p:nvPr/>
              </p:nvSpPr>
              <p:spPr>
                <a:xfrm rot="12252635">
                  <a:off x="891137" y="6122580"/>
                  <a:ext cx="441626" cy="175896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2" name="フリーフォーム 1222"/>
              <p:cNvSpPr/>
              <p:nvPr/>
            </p:nvSpPr>
            <p:spPr>
              <a:xfrm>
                <a:off x="3007749" y="3753768"/>
                <a:ext cx="659221" cy="549044"/>
              </a:xfrm>
              <a:custGeom>
                <a:avLst/>
                <a:gdLst>
                  <a:gd name="connsiteX0" fmla="*/ 268685 w 579045"/>
                  <a:gd name="connsiteY0" fmla="*/ 0 h 549044"/>
                  <a:gd name="connsiteX1" fmla="*/ 292705 w 579045"/>
                  <a:gd name="connsiteY1" fmla="*/ 2474 h 549044"/>
                  <a:gd name="connsiteX2" fmla="*/ 316202 w 579045"/>
                  <a:gd name="connsiteY2" fmla="*/ 0 h 549044"/>
                  <a:gd name="connsiteX3" fmla="*/ 579045 w 579045"/>
                  <a:gd name="connsiteY3" fmla="*/ 274522 h 549044"/>
                  <a:gd name="connsiteX4" fmla="*/ 316202 w 579045"/>
                  <a:gd name="connsiteY4" fmla="*/ 549044 h 549044"/>
                  <a:gd name="connsiteX5" fmla="*/ 292705 w 579045"/>
                  <a:gd name="connsiteY5" fmla="*/ 546570 h 549044"/>
                  <a:gd name="connsiteX6" fmla="*/ 268685 w 579045"/>
                  <a:gd name="connsiteY6" fmla="*/ 549044 h 549044"/>
                  <a:gd name="connsiteX7" fmla="*/ 0 w 579045"/>
                  <a:gd name="connsiteY7" fmla="*/ 274522 h 549044"/>
                  <a:gd name="connsiteX8" fmla="*/ 268685 w 579045"/>
                  <a:gd name="connsiteY8" fmla="*/ 0 h 54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9045" h="549044">
                    <a:moveTo>
                      <a:pt x="268685" y="0"/>
                    </a:moveTo>
                    <a:lnTo>
                      <a:pt x="292705" y="2474"/>
                    </a:lnTo>
                    <a:lnTo>
                      <a:pt x="316202" y="0"/>
                    </a:lnTo>
                    <a:cubicBezTo>
                      <a:pt x="461366" y="0"/>
                      <a:pt x="579045" y="122908"/>
                      <a:pt x="579045" y="274522"/>
                    </a:cubicBezTo>
                    <a:cubicBezTo>
                      <a:pt x="579045" y="426136"/>
                      <a:pt x="461366" y="549044"/>
                      <a:pt x="316202" y="549044"/>
                    </a:cubicBezTo>
                    <a:lnTo>
                      <a:pt x="292705" y="546570"/>
                    </a:lnTo>
                    <a:lnTo>
                      <a:pt x="268685" y="549044"/>
                    </a:lnTo>
                    <a:cubicBezTo>
                      <a:pt x="120294" y="549044"/>
                      <a:pt x="0" y="426136"/>
                      <a:pt x="0" y="274522"/>
                    </a:cubicBezTo>
                    <a:cubicBezTo>
                      <a:pt x="0" y="122908"/>
                      <a:pt x="120294" y="0"/>
                      <a:pt x="26868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2" name="グループ化 131"/>
            <p:cNvGrpSpPr/>
            <p:nvPr/>
          </p:nvGrpSpPr>
          <p:grpSpPr>
            <a:xfrm>
              <a:off x="7941815" y="5704750"/>
              <a:ext cx="930530" cy="652234"/>
              <a:chOff x="1767006" y="2010603"/>
              <a:chExt cx="848972" cy="739218"/>
            </a:xfrm>
          </p:grpSpPr>
          <p:sp>
            <p:nvSpPr>
              <p:cNvPr id="133" name="四角形: 上の 2 つの角を丸める 132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narVert">
                <a:fgClr>
                  <a:srgbClr val="7030A0"/>
                </a:fgClr>
                <a:bgClr>
                  <a:srgbClr val="8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34" name="四角形: 上の 2 つの角を丸める 133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35" name="平行四辺形 134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36" name="平行四辺形 135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37" name="四角形: 上の 2 つの角を丸める 136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38" name="四角形: 上の 2 つの角を丸める 137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213" name="グループ化 212"/>
          <p:cNvGrpSpPr>
            <a:grpSpLocks noChangeAspect="1"/>
          </p:cNvGrpSpPr>
          <p:nvPr/>
        </p:nvGrpSpPr>
        <p:grpSpPr>
          <a:xfrm>
            <a:off x="4161792" y="5153641"/>
            <a:ext cx="1757089" cy="1154399"/>
            <a:chOff x="4226803" y="4707843"/>
            <a:chExt cx="2510127" cy="1649141"/>
          </a:xfrm>
        </p:grpSpPr>
        <p:grpSp>
          <p:nvGrpSpPr>
            <p:cNvPr id="214" name="グループ化 213"/>
            <p:cNvGrpSpPr/>
            <p:nvPr/>
          </p:nvGrpSpPr>
          <p:grpSpPr>
            <a:xfrm>
              <a:off x="4226803" y="4895018"/>
              <a:ext cx="2237993" cy="1461966"/>
              <a:chOff x="4226803" y="1485975"/>
              <a:chExt cx="2237993" cy="1461966"/>
            </a:xfrm>
          </p:grpSpPr>
          <p:grpSp>
            <p:nvGrpSpPr>
              <p:cNvPr id="245" name="グループ化 244"/>
              <p:cNvGrpSpPr/>
              <p:nvPr/>
            </p:nvGrpSpPr>
            <p:grpSpPr>
              <a:xfrm>
                <a:off x="6183995" y="1968731"/>
                <a:ext cx="213459" cy="392660"/>
                <a:chOff x="2340698" y="1769937"/>
                <a:chExt cx="307272" cy="565230"/>
              </a:xfrm>
            </p:grpSpPr>
            <p:sp>
              <p:nvSpPr>
                <p:cNvPr id="270" name="1 つの角を丸めた四角形 997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71" name="1 つの角を丸めた四角形 998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72" name="五角形 271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73" name="五角形 272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74" name="台形 273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75" name="台形 274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246" name="グループ化 245"/>
              <p:cNvGrpSpPr/>
              <p:nvPr/>
            </p:nvGrpSpPr>
            <p:grpSpPr>
              <a:xfrm>
                <a:off x="4417760" y="1485975"/>
                <a:ext cx="1589064" cy="919762"/>
                <a:chOff x="9093246" y="1485975"/>
                <a:chExt cx="1589064" cy="919762"/>
              </a:xfrm>
            </p:grpSpPr>
            <p:grpSp>
              <p:nvGrpSpPr>
                <p:cNvPr id="255" name="グループ化 254"/>
                <p:cNvGrpSpPr/>
                <p:nvPr/>
              </p:nvGrpSpPr>
              <p:grpSpPr>
                <a:xfrm>
                  <a:off x="10257152" y="1549865"/>
                  <a:ext cx="325842" cy="852784"/>
                  <a:chOff x="4130095" y="1815303"/>
                  <a:chExt cx="246642" cy="1080297"/>
                </a:xfrm>
              </p:grpSpPr>
              <p:grpSp>
                <p:nvGrpSpPr>
                  <p:cNvPr id="266" name="グループ化 265"/>
                  <p:cNvGrpSpPr/>
                  <p:nvPr/>
                </p:nvGrpSpPr>
                <p:grpSpPr>
                  <a:xfrm>
                    <a:off x="4130095" y="1815303"/>
                    <a:ext cx="246642" cy="1080297"/>
                    <a:chOff x="4130095" y="1815303"/>
                    <a:chExt cx="1319349" cy="805033"/>
                  </a:xfrm>
                </p:grpSpPr>
                <p:sp>
                  <p:nvSpPr>
                    <p:cNvPr id="268" name="正方形/長方形 267"/>
                    <p:cNvSpPr/>
                    <p:nvPr/>
                  </p:nvSpPr>
                  <p:spPr>
                    <a:xfrm>
                      <a:off x="4130095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69" name="正方形/長方形 268"/>
                    <p:cNvSpPr/>
                    <p:nvPr/>
                  </p:nvSpPr>
                  <p:spPr>
                    <a:xfrm>
                      <a:off x="4445524" y="1815303"/>
                      <a:ext cx="1003920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267" name="正方形/長方形 266"/>
                  <p:cNvSpPr/>
                  <p:nvPr/>
                </p:nvSpPr>
                <p:spPr>
                  <a:xfrm>
                    <a:off x="4243417" y="1815303"/>
                    <a:ext cx="81023" cy="1080297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256" name="グループ化 255"/>
                <p:cNvGrpSpPr/>
                <p:nvPr/>
              </p:nvGrpSpPr>
              <p:grpSpPr>
                <a:xfrm flipV="1">
                  <a:off x="9621923" y="2128963"/>
                  <a:ext cx="254487" cy="234855"/>
                  <a:chOff x="2461842" y="3302144"/>
                  <a:chExt cx="276746" cy="255397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264" name="平行四辺形 263"/>
                  <p:cNvSpPr/>
                  <p:nvPr/>
                </p:nvSpPr>
                <p:spPr>
                  <a:xfrm>
                    <a:off x="2461842" y="3302144"/>
                    <a:ext cx="249550" cy="255397"/>
                  </a:xfrm>
                  <a:prstGeom prst="parallelogram">
                    <a:avLst>
                      <a:gd name="adj" fmla="val 1590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65" name="平行四辺形 264"/>
                  <p:cNvSpPr/>
                  <p:nvPr/>
                </p:nvSpPr>
                <p:spPr>
                  <a:xfrm>
                    <a:off x="2489038" y="3302144"/>
                    <a:ext cx="249550" cy="255397"/>
                  </a:xfrm>
                  <a:prstGeom prst="parallelogram">
                    <a:avLst>
                      <a:gd name="adj" fmla="val 1590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257" name="正方形/長方形 256"/>
                <p:cNvSpPr/>
                <p:nvPr/>
              </p:nvSpPr>
              <p:spPr>
                <a:xfrm>
                  <a:off x="9093246" y="1485975"/>
                  <a:ext cx="1147545" cy="740283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58" name="正方形/長方形 257"/>
                <p:cNvSpPr/>
                <p:nvPr/>
              </p:nvSpPr>
              <p:spPr>
                <a:xfrm>
                  <a:off x="9158937" y="1485975"/>
                  <a:ext cx="1147545" cy="740283"/>
                </a:xfrm>
                <a:prstGeom prst="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59" name="正方形/長方形 258"/>
                <p:cNvSpPr/>
                <p:nvPr/>
              </p:nvSpPr>
              <p:spPr>
                <a:xfrm>
                  <a:off x="9216926" y="1540564"/>
                  <a:ext cx="1044705" cy="638472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74000">
                      <a:srgbClr val="5B9BD5">
                        <a:lumMod val="45000"/>
                        <a:lumOff val="55000"/>
                      </a:srgbClr>
                    </a:gs>
                    <a:gs pos="83000">
                      <a:srgbClr val="5B9BD5">
                        <a:lumMod val="45000"/>
                        <a:lumOff val="55000"/>
                      </a:srgbClr>
                    </a:gs>
                    <a:gs pos="100000">
                      <a:srgbClr val="5B9BD5">
                        <a:lumMod val="30000"/>
                        <a:lumOff val="7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260" name="グループ化 259"/>
                <p:cNvGrpSpPr/>
                <p:nvPr/>
              </p:nvGrpSpPr>
              <p:grpSpPr>
                <a:xfrm>
                  <a:off x="9523252" y="2335043"/>
                  <a:ext cx="438198" cy="70694"/>
                  <a:chOff x="1961514" y="3430036"/>
                  <a:chExt cx="799375" cy="127504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262" name="四角形: 上の 2 つの角を丸める 261"/>
                  <p:cNvSpPr/>
                  <p:nvPr/>
                </p:nvSpPr>
                <p:spPr>
                  <a:xfrm>
                    <a:off x="1961514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63" name="四角形: 上の 2 つの角を丸める 262"/>
                  <p:cNvSpPr/>
                  <p:nvPr/>
                </p:nvSpPr>
                <p:spPr>
                  <a:xfrm>
                    <a:off x="2123172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261" name="正方形/長方形 260"/>
                <p:cNvSpPr/>
                <p:nvPr/>
              </p:nvSpPr>
              <p:spPr>
                <a:xfrm>
                  <a:off x="9732709" y="2356979"/>
                  <a:ext cx="949601" cy="4489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247" name="グループ化 246"/>
              <p:cNvGrpSpPr/>
              <p:nvPr/>
            </p:nvGrpSpPr>
            <p:grpSpPr>
              <a:xfrm>
                <a:off x="4226803" y="2404642"/>
                <a:ext cx="2237993" cy="543299"/>
                <a:chOff x="592932" y="2814321"/>
                <a:chExt cx="2433742" cy="590820"/>
              </a:xfrm>
            </p:grpSpPr>
            <p:sp>
              <p:nvSpPr>
                <p:cNvPr id="248" name="正方形/長方形 4"/>
                <p:cNvSpPr/>
                <p:nvPr/>
              </p:nvSpPr>
              <p:spPr>
                <a:xfrm>
                  <a:off x="904621" y="2859906"/>
                  <a:ext cx="2051251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49" name="正方形/長方形 4"/>
                <p:cNvSpPr/>
                <p:nvPr/>
              </p:nvSpPr>
              <p:spPr>
                <a:xfrm>
                  <a:off x="974672" y="2859906"/>
                  <a:ext cx="1905054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50" name="正方形/長方形 249"/>
                <p:cNvSpPr/>
                <p:nvPr/>
              </p:nvSpPr>
              <p:spPr>
                <a:xfrm>
                  <a:off x="904621" y="2859906"/>
                  <a:ext cx="2051251" cy="59552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51" name="正方形/長方形 4"/>
                <p:cNvSpPr/>
                <p:nvPr/>
              </p:nvSpPr>
              <p:spPr>
                <a:xfrm>
                  <a:off x="728043" y="2859906"/>
                  <a:ext cx="174880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52" name="正方形/長方形 251"/>
                <p:cNvSpPr/>
                <p:nvPr/>
              </p:nvSpPr>
              <p:spPr>
                <a:xfrm>
                  <a:off x="642938" y="2814321"/>
                  <a:ext cx="2383736" cy="55702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53" name="正方形/長方形 4"/>
                <p:cNvSpPr/>
                <p:nvPr/>
              </p:nvSpPr>
              <p:spPr>
                <a:xfrm>
                  <a:off x="2661613" y="2873140"/>
                  <a:ext cx="218113" cy="532001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54" name="正方形/長方形 253"/>
                <p:cNvSpPr/>
                <p:nvPr/>
              </p:nvSpPr>
              <p:spPr>
                <a:xfrm>
                  <a:off x="592932" y="2814321"/>
                  <a:ext cx="341281" cy="55017"/>
                </a:xfrm>
                <a:prstGeom prst="rect">
                  <a:avLst/>
                </a:prstGeom>
                <a:solidFill>
                  <a:srgbClr val="4221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215" name="グループ化 214"/>
            <p:cNvGrpSpPr/>
            <p:nvPr/>
          </p:nvGrpSpPr>
          <p:grpSpPr>
            <a:xfrm>
              <a:off x="5418946" y="4707843"/>
              <a:ext cx="1317984" cy="1297474"/>
              <a:chOff x="1565220" y="3810629"/>
              <a:chExt cx="1317984" cy="1297474"/>
            </a:xfrm>
          </p:grpSpPr>
          <p:grpSp>
            <p:nvGrpSpPr>
              <p:cNvPr id="223" name="グループ化 222"/>
              <p:cNvGrpSpPr/>
              <p:nvPr/>
            </p:nvGrpSpPr>
            <p:grpSpPr>
              <a:xfrm>
                <a:off x="1898737" y="3917868"/>
                <a:ext cx="686018" cy="1190235"/>
                <a:chOff x="1906103" y="4835271"/>
                <a:chExt cx="686018" cy="1190235"/>
              </a:xfrm>
            </p:grpSpPr>
            <p:sp>
              <p:nvSpPr>
                <p:cNvPr id="239" name="片側の 2 つの角を丸めた四角形 1154"/>
                <p:cNvSpPr/>
                <p:nvPr/>
              </p:nvSpPr>
              <p:spPr>
                <a:xfrm rot="10800000">
                  <a:off x="2157809" y="5354527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0" name="円/楕円 805"/>
                <p:cNvSpPr/>
                <p:nvPr/>
              </p:nvSpPr>
              <p:spPr>
                <a:xfrm rot="20700000">
                  <a:off x="1906103" y="507085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1" name="円/楕円 806"/>
                <p:cNvSpPr/>
                <p:nvPr/>
              </p:nvSpPr>
              <p:spPr>
                <a:xfrm rot="900000" flipH="1">
                  <a:off x="2417186" y="507596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2" name="円/楕円 807"/>
                <p:cNvSpPr/>
                <p:nvPr/>
              </p:nvSpPr>
              <p:spPr>
                <a:xfrm>
                  <a:off x="1938279" y="4835271"/>
                  <a:ext cx="579044" cy="61118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3" name="片側の 2 つの角を丸めた四角形 1430"/>
                <p:cNvSpPr/>
                <p:nvPr/>
              </p:nvSpPr>
              <p:spPr>
                <a:xfrm>
                  <a:off x="1929181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4" name="台形 243"/>
                <p:cNvSpPr/>
                <p:nvPr/>
              </p:nvSpPr>
              <p:spPr>
                <a:xfrm>
                  <a:off x="2098227" y="5469239"/>
                  <a:ext cx="254350" cy="60364"/>
                </a:xfrm>
                <a:prstGeom prst="trapezoid">
                  <a:avLst/>
                </a:pr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4" name="グループ化 223"/>
              <p:cNvGrpSpPr/>
              <p:nvPr/>
            </p:nvGrpSpPr>
            <p:grpSpPr>
              <a:xfrm>
                <a:off x="1777239" y="4054924"/>
                <a:ext cx="893946" cy="349793"/>
                <a:chOff x="226798" y="5493082"/>
                <a:chExt cx="893946" cy="349793"/>
              </a:xfrm>
            </p:grpSpPr>
            <p:grpSp>
              <p:nvGrpSpPr>
                <p:cNvPr id="233" name="グループ化 232"/>
                <p:cNvGrpSpPr/>
                <p:nvPr/>
              </p:nvGrpSpPr>
              <p:grpSpPr>
                <a:xfrm rot="4045281" flipH="1">
                  <a:off x="168604" y="5551276"/>
                  <a:ext cx="349793" cy="233405"/>
                  <a:chOff x="5091767" y="1806039"/>
                  <a:chExt cx="668616" cy="446146"/>
                </a:xfrm>
              </p:grpSpPr>
              <p:sp>
                <p:nvSpPr>
                  <p:cNvPr id="237" name="角丸四角形 986"/>
                  <p:cNvSpPr/>
                  <p:nvPr/>
                </p:nvSpPr>
                <p:spPr>
                  <a:xfrm rot="19595564">
                    <a:off x="5439969" y="1865857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8" name="フリーフォーム 987"/>
                  <p:cNvSpPr/>
                  <p:nvPr/>
                </p:nvSpPr>
                <p:spPr>
                  <a:xfrm rot="11700000">
                    <a:off x="5091767" y="1806039"/>
                    <a:ext cx="548539" cy="446146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  <a:gd name="connsiteX0" fmla="*/ 720505 w 759541"/>
                      <a:gd name="connsiteY0" fmla="*/ 393157 h 508130"/>
                      <a:gd name="connsiteX1" fmla="*/ 663874 w 759541"/>
                      <a:gd name="connsiteY1" fmla="*/ 394581 h 508130"/>
                      <a:gd name="connsiteX2" fmla="*/ 467036 w 759541"/>
                      <a:gd name="connsiteY2" fmla="*/ 318789 h 508130"/>
                      <a:gd name="connsiteX3" fmla="*/ 244987 w 759541"/>
                      <a:gd name="connsiteY3" fmla="*/ 379825 h 508130"/>
                      <a:gd name="connsiteX4" fmla="*/ 116682 w 759541"/>
                      <a:gd name="connsiteY4" fmla="*/ 508130 h 508130"/>
                      <a:gd name="connsiteX5" fmla="*/ 20019 w 759541"/>
                      <a:gd name="connsiteY5" fmla="*/ 508130 h 508130"/>
                      <a:gd name="connsiteX6" fmla="*/ 20019 w 759541"/>
                      <a:gd name="connsiteY6" fmla="*/ 508129 h 508130"/>
                      <a:gd name="connsiteX7" fmla="*/ 20019 w 759541"/>
                      <a:gd name="connsiteY7" fmla="*/ 411466 h 508130"/>
                      <a:gd name="connsiteX8" fmla="*/ 159327 w 759541"/>
                      <a:gd name="connsiteY8" fmla="*/ 272159 h 508130"/>
                      <a:gd name="connsiteX9" fmla="*/ 181939 w 759541"/>
                      <a:gd name="connsiteY9" fmla="*/ 257144 h 508130"/>
                      <a:gd name="connsiteX10" fmla="*/ 298444 w 759541"/>
                      <a:gd name="connsiteY10" fmla="*/ 182795 h 508130"/>
                      <a:gd name="connsiteX11" fmla="*/ 392119 w 759541"/>
                      <a:gd name="connsiteY11" fmla="*/ 15 h 508130"/>
                      <a:gd name="connsiteX12" fmla="*/ 613135 w 759541"/>
                      <a:gd name="connsiteY12" fmla="*/ 216420 h 508130"/>
                      <a:gd name="connsiteX13" fmla="*/ 717066 w 759541"/>
                      <a:gd name="connsiteY13" fmla="*/ 256439 h 508130"/>
                      <a:gd name="connsiteX14" fmla="*/ 758116 w 759541"/>
                      <a:gd name="connsiteY14" fmla="*/ 295476 h 508130"/>
                      <a:gd name="connsiteX15" fmla="*/ 759541 w 759541"/>
                      <a:gd name="connsiteY15" fmla="*/ 352106 h 508130"/>
                      <a:gd name="connsiteX16" fmla="*/ 743761 w 759541"/>
                      <a:gd name="connsiteY16" fmla="*/ 376901 h 508130"/>
                      <a:gd name="connsiteX17" fmla="*/ 720505 w 759541"/>
                      <a:gd name="connsiteY17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17066 w 759541"/>
                      <a:gd name="connsiteY12" fmla="*/ 256439 h 508130"/>
                      <a:gd name="connsiteX13" fmla="*/ 758116 w 759541"/>
                      <a:gd name="connsiteY13" fmla="*/ 295476 h 508130"/>
                      <a:gd name="connsiteX14" fmla="*/ 759541 w 759541"/>
                      <a:gd name="connsiteY14" fmla="*/ 352106 h 508130"/>
                      <a:gd name="connsiteX15" fmla="*/ 743761 w 759541"/>
                      <a:gd name="connsiteY15" fmla="*/ 376901 h 508130"/>
                      <a:gd name="connsiteX16" fmla="*/ 720505 w 759541"/>
                      <a:gd name="connsiteY16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8116 w 759541"/>
                      <a:gd name="connsiteY12" fmla="*/ 295476 h 508130"/>
                      <a:gd name="connsiteX13" fmla="*/ 759541 w 759541"/>
                      <a:gd name="connsiteY13" fmla="*/ 352106 h 508130"/>
                      <a:gd name="connsiteX14" fmla="*/ 743761 w 759541"/>
                      <a:gd name="connsiteY14" fmla="*/ 376901 h 508130"/>
                      <a:gd name="connsiteX15" fmla="*/ 720505 w 759541"/>
                      <a:gd name="connsiteY15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9541 w 759541"/>
                      <a:gd name="connsiteY12" fmla="*/ 352106 h 508130"/>
                      <a:gd name="connsiteX13" fmla="*/ 743761 w 759541"/>
                      <a:gd name="connsiteY13" fmla="*/ 376901 h 508130"/>
                      <a:gd name="connsiteX14" fmla="*/ 720505 w 759541"/>
                      <a:gd name="connsiteY14" fmla="*/ 393157 h 508130"/>
                      <a:gd name="connsiteX0" fmla="*/ 720505 w 743761"/>
                      <a:gd name="connsiteY0" fmla="*/ 393157 h 508130"/>
                      <a:gd name="connsiteX1" fmla="*/ 467036 w 743761"/>
                      <a:gd name="connsiteY1" fmla="*/ 318789 h 508130"/>
                      <a:gd name="connsiteX2" fmla="*/ 244987 w 743761"/>
                      <a:gd name="connsiteY2" fmla="*/ 379825 h 508130"/>
                      <a:gd name="connsiteX3" fmla="*/ 116682 w 743761"/>
                      <a:gd name="connsiteY3" fmla="*/ 508130 h 508130"/>
                      <a:gd name="connsiteX4" fmla="*/ 20019 w 743761"/>
                      <a:gd name="connsiteY4" fmla="*/ 508130 h 508130"/>
                      <a:gd name="connsiteX5" fmla="*/ 20019 w 743761"/>
                      <a:gd name="connsiteY5" fmla="*/ 508129 h 508130"/>
                      <a:gd name="connsiteX6" fmla="*/ 20019 w 743761"/>
                      <a:gd name="connsiteY6" fmla="*/ 411466 h 508130"/>
                      <a:gd name="connsiteX7" fmla="*/ 159327 w 743761"/>
                      <a:gd name="connsiteY7" fmla="*/ 272159 h 508130"/>
                      <a:gd name="connsiteX8" fmla="*/ 181939 w 743761"/>
                      <a:gd name="connsiteY8" fmla="*/ 257144 h 508130"/>
                      <a:gd name="connsiteX9" fmla="*/ 298444 w 743761"/>
                      <a:gd name="connsiteY9" fmla="*/ 182795 h 508130"/>
                      <a:gd name="connsiteX10" fmla="*/ 392119 w 743761"/>
                      <a:gd name="connsiteY10" fmla="*/ 15 h 508130"/>
                      <a:gd name="connsiteX11" fmla="*/ 613135 w 743761"/>
                      <a:gd name="connsiteY11" fmla="*/ 216420 h 508130"/>
                      <a:gd name="connsiteX12" fmla="*/ 743761 w 743761"/>
                      <a:gd name="connsiteY12" fmla="*/ 376901 h 508130"/>
                      <a:gd name="connsiteX13" fmla="*/ 720505 w 743761"/>
                      <a:gd name="connsiteY13" fmla="*/ 393157 h 508130"/>
                      <a:gd name="connsiteX0" fmla="*/ 720505 w 720505"/>
                      <a:gd name="connsiteY0" fmla="*/ 393157 h 508130"/>
                      <a:gd name="connsiteX1" fmla="*/ 467036 w 720505"/>
                      <a:gd name="connsiteY1" fmla="*/ 318789 h 508130"/>
                      <a:gd name="connsiteX2" fmla="*/ 244987 w 720505"/>
                      <a:gd name="connsiteY2" fmla="*/ 379825 h 508130"/>
                      <a:gd name="connsiteX3" fmla="*/ 116682 w 720505"/>
                      <a:gd name="connsiteY3" fmla="*/ 508130 h 508130"/>
                      <a:gd name="connsiteX4" fmla="*/ 20019 w 720505"/>
                      <a:gd name="connsiteY4" fmla="*/ 508130 h 508130"/>
                      <a:gd name="connsiteX5" fmla="*/ 20019 w 720505"/>
                      <a:gd name="connsiteY5" fmla="*/ 508129 h 508130"/>
                      <a:gd name="connsiteX6" fmla="*/ 20019 w 720505"/>
                      <a:gd name="connsiteY6" fmla="*/ 411466 h 508130"/>
                      <a:gd name="connsiteX7" fmla="*/ 159327 w 720505"/>
                      <a:gd name="connsiteY7" fmla="*/ 272159 h 508130"/>
                      <a:gd name="connsiteX8" fmla="*/ 181939 w 720505"/>
                      <a:gd name="connsiteY8" fmla="*/ 257144 h 508130"/>
                      <a:gd name="connsiteX9" fmla="*/ 298444 w 720505"/>
                      <a:gd name="connsiteY9" fmla="*/ 182795 h 508130"/>
                      <a:gd name="connsiteX10" fmla="*/ 392119 w 720505"/>
                      <a:gd name="connsiteY10" fmla="*/ 15 h 508130"/>
                      <a:gd name="connsiteX11" fmla="*/ 613135 w 720505"/>
                      <a:gd name="connsiteY11" fmla="*/ 216420 h 508130"/>
                      <a:gd name="connsiteX12" fmla="*/ 720505 w 720505"/>
                      <a:gd name="connsiteY12" fmla="*/ 393157 h 508130"/>
                      <a:gd name="connsiteX0" fmla="*/ 613135 w 613134"/>
                      <a:gd name="connsiteY0" fmla="*/ 216420 h 508130"/>
                      <a:gd name="connsiteX1" fmla="*/ 467036 w 613134"/>
                      <a:gd name="connsiteY1" fmla="*/ 318789 h 508130"/>
                      <a:gd name="connsiteX2" fmla="*/ 244987 w 613134"/>
                      <a:gd name="connsiteY2" fmla="*/ 379825 h 508130"/>
                      <a:gd name="connsiteX3" fmla="*/ 116682 w 613134"/>
                      <a:gd name="connsiteY3" fmla="*/ 508130 h 508130"/>
                      <a:gd name="connsiteX4" fmla="*/ 20019 w 613134"/>
                      <a:gd name="connsiteY4" fmla="*/ 508130 h 508130"/>
                      <a:gd name="connsiteX5" fmla="*/ 20019 w 613134"/>
                      <a:gd name="connsiteY5" fmla="*/ 508129 h 508130"/>
                      <a:gd name="connsiteX6" fmla="*/ 20019 w 613134"/>
                      <a:gd name="connsiteY6" fmla="*/ 411466 h 508130"/>
                      <a:gd name="connsiteX7" fmla="*/ 159327 w 613134"/>
                      <a:gd name="connsiteY7" fmla="*/ 272159 h 508130"/>
                      <a:gd name="connsiteX8" fmla="*/ 181939 w 613134"/>
                      <a:gd name="connsiteY8" fmla="*/ 257144 h 508130"/>
                      <a:gd name="connsiteX9" fmla="*/ 298444 w 613134"/>
                      <a:gd name="connsiteY9" fmla="*/ 182795 h 508130"/>
                      <a:gd name="connsiteX10" fmla="*/ 392119 w 613134"/>
                      <a:gd name="connsiteY10" fmla="*/ 15 h 508130"/>
                      <a:gd name="connsiteX11" fmla="*/ 613135 w 613134"/>
                      <a:gd name="connsiteY11" fmla="*/ 216420 h 508130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4762" h="508141">
                        <a:moveTo>
                          <a:pt x="624762" y="139039"/>
                        </a:moveTo>
                        <a:cubicBezTo>
                          <a:pt x="572187" y="198959"/>
                          <a:pt x="549227" y="259412"/>
                          <a:pt x="467036" y="318800"/>
                        </a:cubicBezTo>
                        <a:cubicBezTo>
                          <a:pt x="404110" y="364268"/>
                          <a:pt x="319003" y="359491"/>
                          <a:pt x="244987" y="379836"/>
                        </a:cubicBezTo>
                        <a:lnTo>
                          <a:pt x="116682" y="508141"/>
                        </a:lnTo>
                        <a:cubicBezTo>
                          <a:pt x="89990" y="534834"/>
                          <a:pt x="46711" y="534834"/>
                          <a:pt x="20019" y="508141"/>
                        </a:cubicBezTo>
                        <a:lnTo>
                          <a:pt x="20019" y="508140"/>
                        </a:lnTo>
                        <a:cubicBezTo>
                          <a:pt x="-6674" y="481448"/>
                          <a:pt x="-6673" y="438169"/>
                          <a:pt x="20019" y="411477"/>
                        </a:cubicBezTo>
                        <a:lnTo>
                          <a:pt x="159327" y="272170"/>
                        </a:lnTo>
                        <a:cubicBezTo>
                          <a:pt x="166000" y="265497"/>
                          <a:pt x="173711" y="260491"/>
                          <a:pt x="181939" y="257155"/>
                        </a:cubicBezTo>
                        <a:lnTo>
                          <a:pt x="298444" y="182806"/>
                        </a:lnTo>
                        <a:lnTo>
                          <a:pt x="392119" y="26"/>
                        </a:lnTo>
                        <a:cubicBezTo>
                          <a:pt x="446927" y="-1866"/>
                          <a:pt x="570604" y="96302"/>
                          <a:pt x="624762" y="1390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34" name="グループ化 233"/>
                <p:cNvGrpSpPr/>
                <p:nvPr/>
              </p:nvGrpSpPr>
              <p:grpSpPr>
                <a:xfrm rot="17554719">
                  <a:off x="829145" y="5551276"/>
                  <a:ext cx="349793" cy="233405"/>
                  <a:chOff x="5091767" y="1806039"/>
                  <a:chExt cx="668616" cy="446146"/>
                </a:xfrm>
              </p:grpSpPr>
              <p:sp>
                <p:nvSpPr>
                  <p:cNvPr id="235" name="角丸四角形 994"/>
                  <p:cNvSpPr/>
                  <p:nvPr/>
                </p:nvSpPr>
                <p:spPr>
                  <a:xfrm rot="19595564">
                    <a:off x="5439969" y="1865857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6" name="フリーフォーム 995"/>
                  <p:cNvSpPr/>
                  <p:nvPr/>
                </p:nvSpPr>
                <p:spPr>
                  <a:xfrm rot="11700000">
                    <a:off x="5091767" y="1806039"/>
                    <a:ext cx="548539" cy="446146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  <a:gd name="connsiteX0" fmla="*/ 720505 w 759541"/>
                      <a:gd name="connsiteY0" fmla="*/ 393157 h 508130"/>
                      <a:gd name="connsiteX1" fmla="*/ 663874 w 759541"/>
                      <a:gd name="connsiteY1" fmla="*/ 394581 h 508130"/>
                      <a:gd name="connsiteX2" fmla="*/ 467036 w 759541"/>
                      <a:gd name="connsiteY2" fmla="*/ 318789 h 508130"/>
                      <a:gd name="connsiteX3" fmla="*/ 244987 w 759541"/>
                      <a:gd name="connsiteY3" fmla="*/ 379825 h 508130"/>
                      <a:gd name="connsiteX4" fmla="*/ 116682 w 759541"/>
                      <a:gd name="connsiteY4" fmla="*/ 508130 h 508130"/>
                      <a:gd name="connsiteX5" fmla="*/ 20019 w 759541"/>
                      <a:gd name="connsiteY5" fmla="*/ 508130 h 508130"/>
                      <a:gd name="connsiteX6" fmla="*/ 20019 w 759541"/>
                      <a:gd name="connsiteY6" fmla="*/ 508129 h 508130"/>
                      <a:gd name="connsiteX7" fmla="*/ 20019 w 759541"/>
                      <a:gd name="connsiteY7" fmla="*/ 411466 h 508130"/>
                      <a:gd name="connsiteX8" fmla="*/ 159327 w 759541"/>
                      <a:gd name="connsiteY8" fmla="*/ 272159 h 508130"/>
                      <a:gd name="connsiteX9" fmla="*/ 181939 w 759541"/>
                      <a:gd name="connsiteY9" fmla="*/ 257144 h 508130"/>
                      <a:gd name="connsiteX10" fmla="*/ 298444 w 759541"/>
                      <a:gd name="connsiteY10" fmla="*/ 182795 h 508130"/>
                      <a:gd name="connsiteX11" fmla="*/ 392119 w 759541"/>
                      <a:gd name="connsiteY11" fmla="*/ 15 h 508130"/>
                      <a:gd name="connsiteX12" fmla="*/ 613135 w 759541"/>
                      <a:gd name="connsiteY12" fmla="*/ 216420 h 508130"/>
                      <a:gd name="connsiteX13" fmla="*/ 717066 w 759541"/>
                      <a:gd name="connsiteY13" fmla="*/ 256439 h 508130"/>
                      <a:gd name="connsiteX14" fmla="*/ 758116 w 759541"/>
                      <a:gd name="connsiteY14" fmla="*/ 295476 h 508130"/>
                      <a:gd name="connsiteX15" fmla="*/ 759541 w 759541"/>
                      <a:gd name="connsiteY15" fmla="*/ 352106 h 508130"/>
                      <a:gd name="connsiteX16" fmla="*/ 743761 w 759541"/>
                      <a:gd name="connsiteY16" fmla="*/ 376901 h 508130"/>
                      <a:gd name="connsiteX17" fmla="*/ 720505 w 759541"/>
                      <a:gd name="connsiteY17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17066 w 759541"/>
                      <a:gd name="connsiteY12" fmla="*/ 256439 h 508130"/>
                      <a:gd name="connsiteX13" fmla="*/ 758116 w 759541"/>
                      <a:gd name="connsiteY13" fmla="*/ 295476 h 508130"/>
                      <a:gd name="connsiteX14" fmla="*/ 759541 w 759541"/>
                      <a:gd name="connsiteY14" fmla="*/ 352106 h 508130"/>
                      <a:gd name="connsiteX15" fmla="*/ 743761 w 759541"/>
                      <a:gd name="connsiteY15" fmla="*/ 376901 h 508130"/>
                      <a:gd name="connsiteX16" fmla="*/ 720505 w 759541"/>
                      <a:gd name="connsiteY16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8116 w 759541"/>
                      <a:gd name="connsiteY12" fmla="*/ 295476 h 508130"/>
                      <a:gd name="connsiteX13" fmla="*/ 759541 w 759541"/>
                      <a:gd name="connsiteY13" fmla="*/ 352106 h 508130"/>
                      <a:gd name="connsiteX14" fmla="*/ 743761 w 759541"/>
                      <a:gd name="connsiteY14" fmla="*/ 376901 h 508130"/>
                      <a:gd name="connsiteX15" fmla="*/ 720505 w 759541"/>
                      <a:gd name="connsiteY15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9541 w 759541"/>
                      <a:gd name="connsiteY12" fmla="*/ 352106 h 508130"/>
                      <a:gd name="connsiteX13" fmla="*/ 743761 w 759541"/>
                      <a:gd name="connsiteY13" fmla="*/ 376901 h 508130"/>
                      <a:gd name="connsiteX14" fmla="*/ 720505 w 759541"/>
                      <a:gd name="connsiteY14" fmla="*/ 393157 h 508130"/>
                      <a:gd name="connsiteX0" fmla="*/ 720505 w 743761"/>
                      <a:gd name="connsiteY0" fmla="*/ 393157 h 508130"/>
                      <a:gd name="connsiteX1" fmla="*/ 467036 w 743761"/>
                      <a:gd name="connsiteY1" fmla="*/ 318789 h 508130"/>
                      <a:gd name="connsiteX2" fmla="*/ 244987 w 743761"/>
                      <a:gd name="connsiteY2" fmla="*/ 379825 h 508130"/>
                      <a:gd name="connsiteX3" fmla="*/ 116682 w 743761"/>
                      <a:gd name="connsiteY3" fmla="*/ 508130 h 508130"/>
                      <a:gd name="connsiteX4" fmla="*/ 20019 w 743761"/>
                      <a:gd name="connsiteY4" fmla="*/ 508130 h 508130"/>
                      <a:gd name="connsiteX5" fmla="*/ 20019 w 743761"/>
                      <a:gd name="connsiteY5" fmla="*/ 508129 h 508130"/>
                      <a:gd name="connsiteX6" fmla="*/ 20019 w 743761"/>
                      <a:gd name="connsiteY6" fmla="*/ 411466 h 508130"/>
                      <a:gd name="connsiteX7" fmla="*/ 159327 w 743761"/>
                      <a:gd name="connsiteY7" fmla="*/ 272159 h 508130"/>
                      <a:gd name="connsiteX8" fmla="*/ 181939 w 743761"/>
                      <a:gd name="connsiteY8" fmla="*/ 257144 h 508130"/>
                      <a:gd name="connsiteX9" fmla="*/ 298444 w 743761"/>
                      <a:gd name="connsiteY9" fmla="*/ 182795 h 508130"/>
                      <a:gd name="connsiteX10" fmla="*/ 392119 w 743761"/>
                      <a:gd name="connsiteY10" fmla="*/ 15 h 508130"/>
                      <a:gd name="connsiteX11" fmla="*/ 613135 w 743761"/>
                      <a:gd name="connsiteY11" fmla="*/ 216420 h 508130"/>
                      <a:gd name="connsiteX12" fmla="*/ 743761 w 743761"/>
                      <a:gd name="connsiteY12" fmla="*/ 376901 h 508130"/>
                      <a:gd name="connsiteX13" fmla="*/ 720505 w 743761"/>
                      <a:gd name="connsiteY13" fmla="*/ 393157 h 508130"/>
                      <a:gd name="connsiteX0" fmla="*/ 720505 w 720505"/>
                      <a:gd name="connsiteY0" fmla="*/ 393157 h 508130"/>
                      <a:gd name="connsiteX1" fmla="*/ 467036 w 720505"/>
                      <a:gd name="connsiteY1" fmla="*/ 318789 h 508130"/>
                      <a:gd name="connsiteX2" fmla="*/ 244987 w 720505"/>
                      <a:gd name="connsiteY2" fmla="*/ 379825 h 508130"/>
                      <a:gd name="connsiteX3" fmla="*/ 116682 w 720505"/>
                      <a:gd name="connsiteY3" fmla="*/ 508130 h 508130"/>
                      <a:gd name="connsiteX4" fmla="*/ 20019 w 720505"/>
                      <a:gd name="connsiteY4" fmla="*/ 508130 h 508130"/>
                      <a:gd name="connsiteX5" fmla="*/ 20019 w 720505"/>
                      <a:gd name="connsiteY5" fmla="*/ 508129 h 508130"/>
                      <a:gd name="connsiteX6" fmla="*/ 20019 w 720505"/>
                      <a:gd name="connsiteY6" fmla="*/ 411466 h 508130"/>
                      <a:gd name="connsiteX7" fmla="*/ 159327 w 720505"/>
                      <a:gd name="connsiteY7" fmla="*/ 272159 h 508130"/>
                      <a:gd name="connsiteX8" fmla="*/ 181939 w 720505"/>
                      <a:gd name="connsiteY8" fmla="*/ 257144 h 508130"/>
                      <a:gd name="connsiteX9" fmla="*/ 298444 w 720505"/>
                      <a:gd name="connsiteY9" fmla="*/ 182795 h 508130"/>
                      <a:gd name="connsiteX10" fmla="*/ 392119 w 720505"/>
                      <a:gd name="connsiteY10" fmla="*/ 15 h 508130"/>
                      <a:gd name="connsiteX11" fmla="*/ 613135 w 720505"/>
                      <a:gd name="connsiteY11" fmla="*/ 216420 h 508130"/>
                      <a:gd name="connsiteX12" fmla="*/ 720505 w 720505"/>
                      <a:gd name="connsiteY12" fmla="*/ 393157 h 508130"/>
                      <a:gd name="connsiteX0" fmla="*/ 613135 w 613134"/>
                      <a:gd name="connsiteY0" fmla="*/ 216420 h 508130"/>
                      <a:gd name="connsiteX1" fmla="*/ 467036 w 613134"/>
                      <a:gd name="connsiteY1" fmla="*/ 318789 h 508130"/>
                      <a:gd name="connsiteX2" fmla="*/ 244987 w 613134"/>
                      <a:gd name="connsiteY2" fmla="*/ 379825 h 508130"/>
                      <a:gd name="connsiteX3" fmla="*/ 116682 w 613134"/>
                      <a:gd name="connsiteY3" fmla="*/ 508130 h 508130"/>
                      <a:gd name="connsiteX4" fmla="*/ 20019 w 613134"/>
                      <a:gd name="connsiteY4" fmla="*/ 508130 h 508130"/>
                      <a:gd name="connsiteX5" fmla="*/ 20019 w 613134"/>
                      <a:gd name="connsiteY5" fmla="*/ 508129 h 508130"/>
                      <a:gd name="connsiteX6" fmla="*/ 20019 w 613134"/>
                      <a:gd name="connsiteY6" fmla="*/ 411466 h 508130"/>
                      <a:gd name="connsiteX7" fmla="*/ 159327 w 613134"/>
                      <a:gd name="connsiteY7" fmla="*/ 272159 h 508130"/>
                      <a:gd name="connsiteX8" fmla="*/ 181939 w 613134"/>
                      <a:gd name="connsiteY8" fmla="*/ 257144 h 508130"/>
                      <a:gd name="connsiteX9" fmla="*/ 298444 w 613134"/>
                      <a:gd name="connsiteY9" fmla="*/ 182795 h 508130"/>
                      <a:gd name="connsiteX10" fmla="*/ 392119 w 613134"/>
                      <a:gd name="connsiteY10" fmla="*/ 15 h 508130"/>
                      <a:gd name="connsiteX11" fmla="*/ 613135 w 613134"/>
                      <a:gd name="connsiteY11" fmla="*/ 216420 h 508130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4762" h="508141">
                        <a:moveTo>
                          <a:pt x="624762" y="139039"/>
                        </a:moveTo>
                        <a:cubicBezTo>
                          <a:pt x="572187" y="198959"/>
                          <a:pt x="549227" y="259412"/>
                          <a:pt x="467036" y="318800"/>
                        </a:cubicBezTo>
                        <a:cubicBezTo>
                          <a:pt x="404110" y="364268"/>
                          <a:pt x="319003" y="359491"/>
                          <a:pt x="244987" y="379836"/>
                        </a:cubicBezTo>
                        <a:lnTo>
                          <a:pt x="116682" y="508141"/>
                        </a:lnTo>
                        <a:cubicBezTo>
                          <a:pt x="89990" y="534834"/>
                          <a:pt x="46711" y="534834"/>
                          <a:pt x="20019" y="508141"/>
                        </a:cubicBezTo>
                        <a:lnTo>
                          <a:pt x="20019" y="508140"/>
                        </a:lnTo>
                        <a:cubicBezTo>
                          <a:pt x="-6674" y="481448"/>
                          <a:pt x="-6673" y="438169"/>
                          <a:pt x="20019" y="411477"/>
                        </a:cubicBezTo>
                        <a:lnTo>
                          <a:pt x="159327" y="272170"/>
                        </a:lnTo>
                        <a:cubicBezTo>
                          <a:pt x="166000" y="265497"/>
                          <a:pt x="173711" y="260491"/>
                          <a:pt x="181939" y="257155"/>
                        </a:cubicBezTo>
                        <a:lnTo>
                          <a:pt x="298444" y="182806"/>
                        </a:lnTo>
                        <a:lnTo>
                          <a:pt x="392119" y="26"/>
                        </a:lnTo>
                        <a:cubicBezTo>
                          <a:pt x="446927" y="-1866"/>
                          <a:pt x="570604" y="96302"/>
                          <a:pt x="624762" y="1390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25" name="グループ化 224"/>
              <p:cNvGrpSpPr/>
              <p:nvPr/>
            </p:nvGrpSpPr>
            <p:grpSpPr>
              <a:xfrm>
                <a:off x="1565220" y="4342321"/>
                <a:ext cx="1317984" cy="589372"/>
                <a:chOff x="14779" y="5780479"/>
                <a:chExt cx="1317984" cy="589372"/>
              </a:xfrm>
            </p:grpSpPr>
            <p:sp>
              <p:nvSpPr>
                <p:cNvPr id="227" name="台形 226"/>
                <p:cNvSpPr/>
                <p:nvPr/>
              </p:nvSpPr>
              <p:spPr>
                <a:xfrm rot="1541758" flipH="1">
                  <a:off x="249632" y="5780479"/>
                  <a:ext cx="164442" cy="82926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8" name="台形 227"/>
                <p:cNvSpPr/>
                <p:nvPr/>
              </p:nvSpPr>
              <p:spPr>
                <a:xfrm rot="20058242">
                  <a:off x="933468" y="5780479"/>
                  <a:ext cx="164442" cy="82926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9" name="片側の 2 つの角を丸めた四角形 985"/>
                <p:cNvSpPr/>
                <p:nvPr/>
              </p:nvSpPr>
              <p:spPr>
                <a:xfrm rot="12357779" flipH="1">
                  <a:off x="108894" y="5823130"/>
                  <a:ext cx="176676" cy="5467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0" name="片側の 2 つの角を丸めた四角形 993"/>
                <p:cNvSpPr/>
                <p:nvPr/>
              </p:nvSpPr>
              <p:spPr>
                <a:xfrm rot="9242221">
                  <a:off x="1061973" y="5823130"/>
                  <a:ext cx="176676" cy="5467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1" name="角丸四角形 177"/>
                <p:cNvSpPr/>
                <p:nvPr/>
              </p:nvSpPr>
              <p:spPr>
                <a:xfrm rot="9347365" flipH="1">
                  <a:off x="14779" y="6122580"/>
                  <a:ext cx="441626" cy="175896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2" name="角丸四角形 177"/>
                <p:cNvSpPr/>
                <p:nvPr/>
              </p:nvSpPr>
              <p:spPr>
                <a:xfrm rot="12252635">
                  <a:off x="891137" y="6122580"/>
                  <a:ext cx="441626" cy="175896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26" name="星 24 1237"/>
              <p:cNvSpPr/>
              <p:nvPr/>
            </p:nvSpPr>
            <p:spPr>
              <a:xfrm>
                <a:off x="1869212" y="3810629"/>
                <a:ext cx="715863" cy="626495"/>
              </a:xfrm>
              <a:prstGeom prst="star24">
                <a:avLst>
                  <a:gd name="adj" fmla="val 4621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16" name="グループ化 215"/>
            <p:cNvGrpSpPr/>
            <p:nvPr/>
          </p:nvGrpSpPr>
          <p:grpSpPr>
            <a:xfrm>
              <a:off x="5537015" y="5704750"/>
              <a:ext cx="930530" cy="652234"/>
              <a:chOff x="5537015" y="2295707"/>
              <a:chExt cx="930530" cy="652234"/>
            </a:xfrm>
          </p:grpSpPr>
          <p:sp>
            <p:nvSpPr>
              <p:cNvPr id="217" name="四角形: 上の 2 つの角を丸める 216"/>
              <p:cNvSpPr/>
              <p:nvPr/>
            </p:nvSpPr>
            <p:spPr>
              <a:xfrm>
                <a:off x="5537015" y="2295707"/>
                <a:ext cx="930530" cy="652233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hingle">
                <a:fgClr>
                  <a:srgbClr val="00B0F0"/>
                </a:fgClr>
                <a:bgClr>
                  <a:srgbClr val="0070C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8" name="四角形: 上の 2 つの角を丸める 217"/>
              <p:cNvSpPr/>
              <p:nvPr/>
            </p:nvSpPr>
            <p:spPr>
              <a:xfrm>
                <a:off x="5694291" y="2401875"/>
                <a:ext cx="688392" cy="54606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9" name="平行四辺形 218"/>
              <p:cNvSpPr/>
              <p:nvPr/>
            </p:nvSpPr>
            <p:spPr>
              <a:xfrm>
                <a:off x="5931655" y="2713086"/>
                <a:ext cx="229478" cy="234855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0" name="平行四辺形 219"/>
              <p:cNvSpPr/>
              <p:nvPr/>
            </p:nvSpPr>
            <p:spPr>
              <a:xfrm>
                <a:off x="5956664" y="2713086"/>
                <a:ext cx="229478" cy="234855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1" name="四角形: 上の 2 つの角を丸める 220"/>
              <p:cNvSpPr/>
              <p:nvPr/>
            </p:nvSpPr>
            <p:spPr>
              <a:xfrm>
                <a:off x="5888497" y="2548983"/>
                <a:ext cx="329642" cy="21102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2" name="四角形: 上の 2 つの角を丸める 221"/>
              <p:cNvSpPr/>
              <p:nvPr/>
            </p:nvSpPr>
            <p:spPr>
              <a:xfrm>
                <a:off x="5920707" y="2548983"/>
                <a:ext cx="329642" cy="21102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276" name="グループ化 275"/>
          <p:cNvGrpSpPr>
            <a:grpSpLocks noChangeAspect="1"/>
          </p:cNvGrpSpPr>
          <p:nvPr/>
        </p:nvGrpSpPr>
        <p:grpSpPr>
          <a:xfrm>
            <a:off x="407495" y="873507"/>
            <a:ext cx="1721130" cy="1529269"/>
            <a:chOff x="-511968" y="-341629"/>
            <a:chExt cx="2458757" cy="2184670"/>
          </a:xfrm>
        </p:grpSpPr>
        <p:grpSp>
          <p:nvGrpSpPr>
            <p:cNvPr id="277" name="グループ化 276"/>
            <p:cNvGrpSpPr/>
            <p:nvPr/>
          </p:nvGrpSpPr>
          <p:grpSpPr>
            <a:xfrm>
              <a:off x="-511968" y="381075"/>
              <a:ext cx="2237993" cy="1461965"/>
              <a:chOff x="592932" y="1815303"/>
              <a:chExt cx="2433742" cy="1589838"/>
            </a:xfrm>
          </p:grpSpPr>
          <p:grpSp>
            <p:nvGrpSpPr>
              <p:cNvPr id="302" name="グループ化 301"/>
              <p:cNvGrpSpPr/>
              <p:nvPr/>
            </p:nvGrpSpPr>
            <p:grpSpPr>
              <a:xfrm>
                <a:off x="2371322" y="2289237"/>
                <a:ext cx="577993" cy="520752"/>
                <a:chOff x="850029" y="306929"/>
                <a:chExt cx="577993" cy="520752"/>
              </a:xfrm>
            </p:grpSpPr>
            <p:sp>
              <p:nvSpPr>
                <p:cNvPr id="335" name="正方形/長方形 334"/>
                <p:cNvSpPr/>
                <p:nvPr/>
              </p:nvSpPr>
              <p:spPr>
                <a:xfrm>
                  <a:off x="904621" y="695342"/>
                  <a:ext cx="523401" cy="132339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36" name="正方形/長方形 335"/>
                <p:cNvSpPr/>
                <p:nvPr/>
              </p:nvSpPr>
              <p:spPr>
                <a:xfrm>
                  <a:off x="881130" y="610645"/>
                  <a:ext cx="523401" cy="84697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37" name="正方形/長方形 336"/>
                <p:cNvSpPr/>
                <p:nvPr/>
              </p:nvSpPr>
              <p:spPr>
                <a:xfrm>
                  <a:off x="904621" y="478307"/>
                  <a:ext cx="523401" cy="132339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38" name="正方形/長方形 337"/>
                <p:cNvSpPr/>
                <p:nvPr/>
              </p:nvSpPr>
              <p:spPr>
                <a:xfrm>
                  <a:off x="850029" y="393610"/>
                  <a:ext cx="523401" cy="8602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39" name="正方形/長方形 338"/>
                <p:cNvSpPr/>
                <p:nvPr/>
              </p:nvSpPr>
              <p:spPr>
                <a:xfrm>
                  <a:off x="881130" y="306929"/>
                  <a:ext cx="523401" cy="8602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303" name="グループ化 302"/>
              <p:cNvGrpSpPr/>
              <p:nvPr/>
            </p:nvGrpSpPr>
            <p:grpSpPr>
              <a:xfrm>
                <a:off x="592932" y="1815303"/>
                <a:ext cx="2433742" cy="1589838"/>
                <a:chOff x="592932" y="1815303"/>
                <a:chExt cx="2433742" cy="1589838"/>
              </a:xfrm>
            </p:grpSpPr>
            <p:grpSp>
              <p:nvGrpSpPr>
                <p:cNvPr id="304" name="グループ化 303"/>
                <p:cNvGrpSpPr/>
                <p:nvPr/>
              </p:nvGrpSpPr>
              <p:grpSpPr>
                <a:xfrm>
                  <a:off x="2014429" y="1884781"/>
                  <a:ext cx="354342" cy="927374"/>
                  <a:chOff x="4130095" y="1815303"/>
                  <a:chExt cx="246642" cy="1080297"/>
                </a:xfrm>
              </p:grpSpPr>
              <p:grpSp>
                <p:nvGrpSpPr>
                  <p:cNvPr id="331" name="グループ化 330"/>
                  <p:cNvGrpSpPr/>
                  <p:nvPr/>
                </p:nvGrpSpPr>
                <p:grpSpPr>
                  <a:xfrm>
                    <a:off x="4130095" y="1815303"/>
                    <a:ext cx="246642" cy="1080297"/>
                    <a:chOff x="4130095" y="1815303"/>
                    <a:chExt cx="1319349" cy="805033"/>
                  </a:xfrm>
                </p:grpSpPr>
                <p:sp>
                  <p:nvSpPr>
                    <p:cNvPr id="333" name="正方形/長方形 332"/>
                    <p:cNvSpPr/>
                    <p:nvPr/>
                  </p:nvSpPr>
                  <p:spPr>
                    <a:xfrm>
                      <a:off x="4130095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334" name="正方形/長方形 333"/>
                    <p:cNvSpPr/>
                    <p:nvPr/>
                  </p:nvSpPr>
                  <p:spPr>
                    <a:xfrm>
                      <a:off x="4445524" y="1815303"/>
                      <a:ext cx="1003920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332" name="正方形/長方形 331"/>
                  <p:cNvSpPr/>
                  <p:nvPr/>
                </p:nvSpPr>
                <p:spPr>
                  <a:xfrm>
                    <a:off x="4243417" y="1815303"/>
                    <a:ext cx="81023" cy="1080297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305" name="グループ化 304"/>
                <p:cNvGrpSpPr/>
                <p:nvPr/>
              </p:nvGrpSpPr>
              <p:grpSpPr>
                <a:xfrm>
                  <a:off x="592932" y="1815303"/>
                  <a:ext cx="2433742" cy="1589838"/>
                  <a:chOff x="592932" y="1815303"/>
                  <a:chExt cx="2433742" cy="1589838"/>
                </a:xfrm>
              </p:grpSpPr>
              <p:grpSp>
                <p:nvGrpSpPr>
                  <p:cNvPr id="306" name="グループ化 305"/>
                  <p:cNvGrpSpPr/>
                  <p:nvPr/>
                </p:nvGrpSpPr>
                <p:grpSpPr>
                  <a:xfrm>
                    <a:off x="2708431" y="2424897"/>
                    <a:ext cx="213459" cy="392660"/>
                    <a:chOff x="2340698" y="1769937"/>
                    <a:chExt cx="307272" cy="565230"/>
                  </a:xfrm>
                </p:grpSpPr>
                <p:sp>
                  <p:nvSpPr>
                    <p:cNvPr id="325" name="1 つの角を丸めた四角形 1820"/>
                    <p:cNvSpPr/>
                    <p:nvPr/>
                  </p:nvSpPr>
                  <p:spPr>
                    <a:xfrm>
                      <a:off x="2529893" y="1789149"/>
                      <a:ext cx="45719" cy="426954"/>
                    </a:xfrm>
                    <a:prstGeom prst="round1Rect">
                      <a:avLst/>
                    </a:prstGeom>
                    <a:solidFill>
                      <a:srgbClr val="70AD47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326" name="1 つの角を丸めた四角形 1821"/>
                    <p:cNvSpPr/>
                    <p:nvPr/>
                  </p:nvSpPr>
                  <p:spPr>
                    <a:xfrm rot="20830602">
                      <a:off x="2382001" y="1769937"/>
                      <a:ext cx="45719" cy="538156"/>
                    </a:xfrm>
                    <a:prstGeom prst="round1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327" name="五角形 326"/>
                    <p:cNvSpPr/>
                    <p:nvPr/>
                  </p:nvSpPr>
                  <p:spPr>
                    <a:xfrm>
                      <a:off x="2446731" y="1896957"/>
                      <a:ext cx="61489" cy="213477"/>
                    </a:xfrm>
                    <a:prstGeom prst="pentagon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328" name="五角形 327"/>
                    <p:cNvSpPr/>
                    <p:nvPr/>
                  </p:nvSpPr>
                  <p:spPr>
                    <a:xfrm rot="1576071">
                      <a:off x="2586481" y="1872699"/>
                      <a:ext cx="61489" cy="213477"/>
                    </a:xfrm>
                    <a:prstGeom prst="pentagon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329" name="台形 328"/>
                    <p:cNvSpPr/>
                    <p:nvPr/>
                  </p:nvSpPr>
                  <p:spPr>
                    <a:xfrm rot="10800000">
                      <a:off x="2340698" y="2030364"/>
                      <a:ext cx="295346" cy="304803"/>
                    </a:xfrm>
                    <a:prstGeom prst="trapezoid">
                      <a:avLst>
                        <a:gd name="adj" fmla="val 13315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330" name="台形 329"/>
                    <p:cNvSpPr/>
                    <p:nvPr/>
                  </p:nvSpPr>
                  <p:spPr>
                    <a:xfrm rot="10800000">
                      <a:off x="2383560" y="2030363"/>
                      <a:ext cx="209754" cy="304803"/>
                    </a:xfrm>
                    <a:prstGeom prst="trapezoid">
                      <a:avLst>
                        <a:gd name="adj" fmla="val 13315"/>
                      </a:avLst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307" name="グループ化 306"/>
                  <p:cNvGrpSpPr/>
                  <p:nvPr/>
                </p:nvGrpSpPr>
                <p:grpSpPr>
                  <a:xfrm>
                    <a:off x="592932" y="2814321"/>
                    <a:ext cx="2433742" cy="590820"/>
                    <a:chOff x="592932" y="2814321"/>
                    <a:chExt cx="2433742" cy="590820"/>
                  </a:xfrm>
                </p:grpSpPr>
                <p:sp>
                  <p:nvSpPr>
                    <p:cNvPr id="318" name="正方形/長方形 4"/>
                    <p:cNvSpPr/>
                    <p:nvPr/>
                  </p:nvSpPr>
                  <p:spPr>
                    <a:xfrm>
                      <a:off x="904621" y="2859906"/>
                      <a:ext cx="2051251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319" name="正方形/長方形 4"/>
                    <p:cNvSpPr/>
                    <p:nvPr/>
                  </p:nvSpPr>
                  <p:spPr>
                    <a:xfrm>
                      <a:off x="974672" y="2859906"/>
                      <a:ext cx="1905054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320" name="正方形/長方形 319"/>
                    <p:cNvSpPr/>
                    <p:nvPr/>
                  </p:nvSpPr>
                  <p:spPr>
                    <a:xfrm>
                      <a:off x="904621" y="2859906"/>
                      <a:ext cx="2051251" cy="59552"/>
                    </a:xfrm>
                    <a:prstGeom prst="rect">
                      <a:avLst/>
                    </a:prstGeom>
                    <a:solidFill>
                      <a:srgbClr val="000000">
                        <a:alpha val="50196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321" name="正方形/長方形 4"/>
                    <p:cNvSpPr/>
                    <p:nvPr/>
                  </p:nvSpPr>
                  <p:spPr>
                    <a:xfrm>
                      <a:off x="728043" y="2859906"/>
                      <a:ext cx="174880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322" name="正方形/長方形 321"/>
                    <p:cNvSpPr/>
                    <p:nvPr/>
                  </p:nvSpPr>
                  <p:spPr>
                    <a:xfrm>
                      <a:off x="642938" y="2814321"/>
                      <a:ext cx="2383736" cy="55702"/>
                    </a:xfrm>
                    <a:prstGeom prst="rect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323" name="正方形/長方形 4"/>
                    <p:cNvSpPr/>
                    <p:nvPr/>
                  </p:nvSpPr>
                  <p:spPr>
                    <a:xfrm>
                      <a:off x="2661613" y="2873140"/>
                      <a:ext cx="218113" cy="532001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324" name="正方形/長方形 323"/>
                    <p:cNvSpPr/>
                    <p:nvPr/>
                  </p:nvSpPr>
                  <p:spPr>
                    <a:xfrm>
                      <a:off x="592932" y="2814321"/>
                      <a:ext cx="341281" cy="55017"/>
                    </a:xfrm>
                    <a:prstGeom prst="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308" name="グループ化 307"/>
                  <p:cNvGrpSpPr/>
                  <p:nvPr/>
                </p:nvGrpSpPr>
                <p:grpSpPr>
                  <a:xfrm flipV="1">
                    <a:off x="1323639" y="2514531"/>
                    <a:ext cx="276746" cy="255397"/>
                    <a:chOff x="2461842" y="3302144"/>
                    <a:chExt cx="276746" cy="255397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316" name="平行四辺形 315"/>
                    <p:cNvSpPr/>
                    <p:nvPr/>
                  </p:nvSpPr>
                  <p:spPr>
                    <a:xfrm>
                      <a:off x="2461842" y="3302144"/>
                      <a:ext cx="249550" cy="255397"/>
                    </a:xfrm>
                    <a:prstGeom prst="parallelogram">
                      <a:avLst>
                        <a:gd name="adj" fmla="val 15901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317" name="平行四辺形 316"/>
                    <p:cNvSpPr/>
                    <p:nvPr/>
                  </p:nvSpPr>
                  <p:spPr>
                    <a:xfrm>
                      <a:off x="2489038" y="3302144"/>
                      <a:ext cx="249550" cy="255397"/>
                    </a:xfrm>
                    <a:prstGeom prst="parallelogram">
                      <a:avLst>
                        <a:gd name="adj" fmla="val 1590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309" name="正方形/長方形 308"/>
                  <p:cNvSpPr/>
                  <p:nvPr/>
                </p:nvSpPr>
                <p:spPr>
                  <a:xfrm>
                    <a:off x="748720" y="1815303"/>
                    <a:ext cx="1247917" cy="805033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10" name="正方形/長方形 309"/>
                  <p:cNvSpPr/>
                  <p:nvPr/>
                </p:nvSpPr>
                <p:spPr>
                  <a:xfrm>
                    <a:off x="820157" y="1815303"/>
                    <a:ext cx="1247917" cy="805033"/>
                  </a:xfrm>
                  <a:prstGeom prst="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11" name="正方形/長方形 310"/>
                  <p:cNvSpPr/>
                  <p:nvPr/>
                </p:nvSpPr>
                <p:spPr>
                  <a:xfrm>
                    <a:off x="883218" y="1874667"/>
                    <a:ext cx="1136082" cy="69431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74000">
                        <a:srgbClr val="5B9BD5">
                          <a:lumMod val="45000"/>
                          <a:lumOff val="55000"/>
                        </a:srgbClr>
                      </a:gs>
                      <a:gs pos="83000">
                        <a:srgbClr val="5B9BD5">
                          <a:lumMod val="45000"/>
                          <a:lumOff val="55000"/>
                        </a:srgbClr>
                      </a:gs>
                      <a:gs pos="100000">
                        <a:srgbClr val="5B9BD5">
                          <a:lumMod val="30000"/>
                          <a:lumOff val="70000"/>
                        </a:srgbClr>
                      </a:gs>
                    </a:gsLst>
                    <a:lin ang="189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312" name="グループ化 311"/>
                  <p:cNvGrpSpPr/>
                  <p:nvPr/>
                </p:nvGrpSpPr>
                <p:grpSpPr>
                  <a:xfrm>
                    <a:off x="1216337" y="2738636"/>
                    <a:ext cx="476526" cy="76877"/>
                    <a:chOff x="1961514" y="3430036"/>
                    <a:chExt cx="799375" cy="127504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314" name="四角形: 上の 2 つの角を丸める 313"/>
                    <p:cNvSpPr/>
                    <p:nvPr/>
                  </p:nvSpPr>
                  <p:spPr>
                    <a:xfrm>
                      <a:off x="1961514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315" name="四角形: 上の 2 つの角を丸める 314"/>
                    <p:cNvSpPr/>
                    <p:nvPr/>
                  </p:nvSpPr>
                  <p:spPr>
                    <a:xfrm>
                      <a:off x="2123172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313" name="正方形/長方形 312"/>
                  <p:cNvSpPr/>
                  <p:nvPr/>
                </p:nvSpPr>
                <p:spPr>
                  <a:xfrm>
                    <a:off x="1444115" y="2762491"/>
                    <a:ext cx="1032659" cy="48822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278" name="グループ化 277"/>
            <p:cNvGrpSpPr/>
            <p:nvPr/>
          </p:nvGrpSpPr>
          <p:grpSpPr>
            <a:xfrm>
              <a:off x="636645" y="-341629"/>
              <a:ext cx="1310144" cy="1802625"/>
              <a:chOff x="-601384" y="-172585"/>
              <a:chExt cx="1310144" cy="1802625"/>
            </a:xfrm>
          </p:grpSpPr>
          <p:sp>
            <p:nvSpPr>
              <p:cNvPr id="286" name="片側の 2 つの角を丸めた四角形 1373"/>
              <p:cNvSpPr/>
              <p:nvPr/>
            </p:nvSpPr>
            <p:spPr>
              <a:xfrm rot="10800000">
                <a:off x="-15352" y="938911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87" name="グループ化 286"/>
              <p:cNvGrpSpPr/>
              <p:nvPr/>
            </p:nvGrpSpPr>
            <p:grpSpPr>
              <a:xfrm>
                <a:off x="-601384" y="-172585"/>
                <a:ext cx="1310144" cy="1802625"/>
                <a:chOff x="-702158" y="5421207"/>
                <a:chExt cx="1310144" cy="1802625"/>
              </a:xfrm>
            </p:grpSpPr>
            <p:grpSp>
              <p:nvGrpSpPr>
                <p:cNvPr id="295" name="グループ化 294"/>
                <p:cNvGrpSpPr/>
                <p:nvPr/>
              </p:nvGrpSpPr>
              <p:grpSpPr>
                <a:xfrm>
                  <a:off x="-702158" y="5421207"/>
                  <a:ext cx="1310144" cy="292631"/>
                  <a:chOff x="4264808" y="5447489"/>
                  <a:chExt cx="1310144" cy="292631"/>
                </a:xfrm>
              </p:grpSpPr>
              <p:sp>
                <p:nvSpPr>
                  <p:cNvPr id="300" name="フリーフォーム: 図形 299"/>
                  <p:cNvSpPr/>
                  <p:nvPr/>
                </p:nvSpPr>
                <p:spPr>
                  <a:xfrm rot="5400000">
                    <a:off x="5278243" y="5443411"/>
                    <a:ext cx="292631" cy="300787"/>
                  </a:xfrm>
                  <a:custGeom>
                    <a:avLst/>
                    <a:gdLst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90079 w 292631"/>
                      <a:gd name="connsiteY18" fmla="*/ 211537 h 300787"/>
                      <a:gd name="connsiteX19" fmla="*/ 70150 w 292631"/>
                      <a:gd name="connsiteY19" fmla="*/ 216877 h 300787"/>
                      <a:gd name="connsiteX20" fmla="*/ 35459 w 292631"/>
                      <a:gd name="connsiteY20" fmla="*/ 196849 h 300787"/>
                      <a:gd name="connsiteX21" fmla="*/ 33955 w 292631"/>
                      <a:gd name="connsiteY21" fmla="*/ 191238 h 300787"/>
                      <a:gd name="connsiteX22" fmla="*/ 36785 w 292631"/>
                      <a:gd name="connsiteY22" fmla="*/ 169744 h 300787"/>
                      <a:gd name="connsiteX23" fmla="*/ 53983 w 292631"/>
                      <a:gd name="connsiteY23" fmla="*/ 156547 h 300787"/>
                      <a:gd name="connsiteX24" fmla="*/ 52581 w 292631"/>
                      <a:gd name="connsiteY24" fmla="*/ 156923 h 300787"/>
                      <a:gd name="connsiteX25" fmla="*/ 19670 w 292631"/>
                      <a:gd name="connsiteY25" fmla="*/ 137922 h 300787"/>
                      <a:gd name="connsiteX26" fmla="*/ 17414 w 292631"/>
                      <a:gd name="connsiteY26" fmla="*/ 129504 h 300787"/>
                      <a:gd name="connsiteX27" fmla="*/ 20099 w 292631"/>
                      <a:gd name="connsiteY27" fmla="*/ 109113 h 300787"/>
                      <a:gd name="connsiteX28" fmla="*/ 36415 w 292631"/>
                      <a:gd name="connsiteY28" fmla="*/ 96593 h 300787"/>
                      <a:gd name="connsiteX29" fmla="*/ 35013 w 292631"/>
                      <a:gd name="connsiteY29" fmla="*/ 96969 h 300787"/>
                      <a:gd name="connsiteX30" fmla="*/ 3880 w 292631"/>
                      <a:gd name="connsiteY30" fmla="*/ 78994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70150 w 292631"/>
                      <a:gd name="connsiteY18" fmla="*/ 216877 h 300787"/>
                      <a:gd name="connsiteX19" fmla="*/ 35459 w 292631"/>
                      <a:gd name="connsiteY19" fmla="*/ 196849 h 300787"/>
                      <a:gd name="connsiteX20" fmla="*/ 33955 w 292631"/>
                      <a:gd name="connsiteY20" fmla="*/ 191238 h 300787"/>
                      <a:gd name="connsiteX21" fmla="*/ 36785 w 292631"/>
                      <a:gd name="connsiteY21" fmla="*/ 169744 h 300787"/>
                      <a:gd name="connsiteX22" fmla="*/ 53983 w 292631"/>
                      <a:gd name="connsiteY22" fmla="*/ 156547 h 300787"/>
                      <a:gd name="connsiteX23" fmla="*/ 52581 w 292631"/>
                      <a:gd name="connsiteY23" fmla="*/ 156923 h 300787"/>
                      <a:gd name="connsiteX24" fmla="*/ 19670 w 292631"/>
                      <a:gd name="connsiteY24" fmla="*/ 137922 h 300787"/>
                      <a:gd name="connsiteX25" fmla="*/ 17414 w 292631"/>
                      <a:gd name="connsiteY25" fmla="*/ 129504 h 300787"/>
                      <a:gd name="connsiteX26" fmla="*/ 20099 w 292631"/>
                      <a:gd name="connsiteY26" fmla="*/ 109113 h 300787"/>
                      <a:gd name="connsiteX27" fmla="*/ 36415 w 292631"/>
                      <a:gd name="connsiteY27" fmla="*/ 96593 h 300787"/>
                      <a:gd name="connsiteX28" fmla="*/ 35013 w 292631"/>
                      <a:gd name="connsiteY28" fmla="*/ 96969 h 300787"/>
                      <a:gd name="connsiteX29" fmla="*/ 3880 w 292631"/>
                      <a:gd name="connsiteY29" fmla="*/ 78994 h 300787"/>
                      <a:gd name="connsiteX30" fmla="*/ 872 w 292631"/>
                      <a:gd name="connsiteY30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52581 w 292631"/>
                      <a:gd name="connsiteY22" fmla="*/ 156923 h 300787"/>
                      <a:gd name="connsiteX23" fmla="*/ 19670 w 292631"/>
                      <a:gd name="connsiteY23" fmla="*/ 137922 h 300787"/>
                      <a:gd name="connsiteX24" fmla="*/ 17414 w 292631"/>
                      <a:gd name="connsiteY24" fmla="*/ 129504 h 300787"/>
                      <a:gd name="connsiteX25" fmla="*/ 20099 w 292631"/>
                      <a:gd name="connsiteY25" fmla="*/ 109113 h 300787"/>
                      <a:gd name="connsiteX26" fmla="*/ 36415 w 292631"/>
                      <a:gd name="connsiteY26" fmla="*/ 96593 h 300787"/>
                      <a:gd name="connsiteX27" fmla="*/ 35013 w 292631"/>
                      <a:gd name="connsiteY27" fmla="*/ 96969 h 300787"/>
                      <a:gd name="connsiteX28" fmla="*/ 3880 w 292631"/>
                      <a:gd name="connsiteY28" fmla="*/ 78994 h 300787"/>
                      <a:gd name="connsiteX29" fmla="*/ 872 w 292631"/>
                      <a:gd name="connsiteY29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5013 w 292631"/>
                      <a:gd name="connsiteY26" fmla="*/ 96969 h 300787"/>
                      <a:gd name="connsiteX27" fmla="*/ 3880 w 292631"/>
                      <a:gd name="connsiteY27" fmla="*/ 78994 h 300787"/>
                      <a:gd name="connsiteX28" fmla="*/ 872 w 292631"/>
                      <a:gd name="connsiteY28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880 w 292631"/>
                      <a:gd name="connsiteY26" fmla="*/ 78994 h 300787"/>
                      <a:gd name="connsiteX27" fmla="*/ 872 w 292631"/>
                      <a:gd name="connsiteY27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41721 w 292631"/>
                      <a:gd name="connsiteY3" fmla="*/ 3714 h 300787"/>
                      <a:gd name="connsiteX4" fmla="*/ 274257 w 292631"/>
                      <a:gd name="connsiteY4" fmla="*/ 80235 h 300787"/>
                      <a:gd name="connsiteX5" fmla="*/ 288917 w 292631"/>
                      <a:gd name="connsiteY5" fmla="*/ 134949 h 300787"/>
                      <a:gd name="connsiteX6" fmla="*/ 250883 w 292631"/>
                      <a:gd name="connsiteY6" fmla="*/ 248370 h 300787"/>
                      <a:gd name="connsiteX7" fmla="*/ 203439 w 292631"/>
                      <a:gd name="connsiteY7" fmla="*/ 281409 h 300787"/>
                      <a:gd name="connsiteX8" fmla="*/ 199994 w 292631"/>
                      <a:gd name="connsiteY8" fmla="*/ 289726 h 300787"/>
                      <a:gd name="connsiteX9" fmla="*/ 173290 w 292631"/>
                      <a:gd name="connsiteY9" fmla="*/ 300787 h 300787"/>
                      <a:gd name="connsiteX10" fmla="*/ 146586 w 292631"/>
                      <a:gd name="connsiteY10" fmla="*/ 289726 h 300787"/>
                      <a:gd name="connsiteX11" fmla="*/ 135898 w 292631"/>
                      <a:gd name="connsiteY11" fmla="*/ 263923 h 300787"/>
                      <a:gd name="connsiteX12" fmla="*/ 86316 w 292631"/>
                      <a:gd name="connsiteY12" fmla="*/ 277208 h 300787"/>
                      <a:gd name="connsiteX13" fmla="*/ 51625 w 292631"/>
                      <a:gd name="connsiteY13" fmla="*/ 257180 h 300787"/>
                      <a:gd name="connsiteX14" fmla="*/ 50121 w 292631"/>
                      <a:gd name="connsiteY14" fmla="*/ 251569 h 300787"/>
                      <a:gd name="connsiteX15" fmla="*/ 70150 w 292631"/>
                      <a:gd name="connsiteY15" fmla="*/ 216878 h 300787"/>
                      <a:gd name="connsiteX16" fmla="*/ 70150 w 292631"/>
                      <a:gd name="connsiteY16" fmla="*/ 216877 h 300787"/>
                      <a:gd name="connsiteX17" fmla="*/ 35459 w 292631"/>
                      <a:gd name="connsiteY17" fmla="*/ 196849 h 300787"/>
                      <a:gd name="connsiteX18" fmla="*/ 33955 w 292631"/>
                      <a:gd name="connsiteY18" fmla="*/ 191238 h 300787"/>
                      <a:gd name="connsiteX19" fmla="*/ 36785 w 292631"/>
                      <a:gd name="connsiteY19" fmla="*/ 169744 h 300787"/>
                      <a:gd name="connsiteX20" fmla="*/ 53983 w 292631"/>
                      <a:gd name="connsiteY20" fmla="*/ 156547 h 300787"/>
                      <a:gd name="connsiteX21" fmla="*/ 19670 w 292631"/>
                      <a:gd name="connsiteY21" fmla="*/ 137922 h 300787"/>
                      <a:gd name="connsiteX22" fmla="*/ 17414 w 292631"/>
                      <a:gd name="connsiteY22" fmla="*/ 129504 h 300787"/>
                      <a:gd name="connsiteX23" fmla="*/ 20099 w 292631"/>
                      <a:gd name="connsiteY23" fmla="*/ 109113 h 300787"/>
                      <a:gd name="connsiteX24" fmla="*/ 36415 w 292631"/>
                      <a:gd name="connsiteY24" fmla="*/ 96593 h 300787"/>
                      <a:gd name="connsiteX25" fmla="*/ 3880 w 292631"/>
                      <a:gd name="connsiteY25" fmla="*/ 78994 h 300787"/>
                      <a:gd name="connsiteX26" fmla="*/ 872 w 292631"/>
                      <a:gd name="connsiteY26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41721 w 292631"/>
                      <a:gd name="connsiteY2" fmla="*/ 3714 h 300787"/>
                      <a:gd name="connsiteX3" fmla="*/ 274257 w 292631"/>
                      <a:gd name="connsiteY3" fmla="*/ 80235 h 300787"/>
                      <a:gd name="connsiteX4" fmla="*/ 288917 w 292631"/>
                      <a:gd name="connsiteY4" fmla="*/ 134949 h 300787"/>
                      <a:gd name="connsiteX5" fmla="*/ 250883 w 292631"/>
                      <a:gd name="connsiteY5" fmla="*/ 248370 h 300787"/>
                      <a:gd name="connsiteX6" fmla="*/ 203439 w 292631"/>
                      <a:gd name="connsiteY6" fmla="*/ 281409 h 300787"/>
                      <a:gd name="connsiteX7" fmla="*/ 199994 w 292631"/>
                      <a:gd name="connsiteY7" fmla="*/ 289726 h 300787"/>
                      <a:gd name="connsiteX8" fmla="*/ 173290 w 292631"/>
                      <a:gd name="connsiteY8" fmla="*/ 300787 h 300787"/>
                      <a:gd name="connsiteX9" fmla="*/ 146586 w 292631"/>
                      <a:gd name="connsiteY9" fmla="*/ 289726 h 300787"/>
                      <a:gd name="connsiteX10" fmla="*/ 135898 w 292631"/>
                      <a:gd name="connsiteY10" fmla="*/ 263923 h 300787"/>
                      <a:gd name="connsiteX11" fmla="*/ 86316 w 292631"/>
                      <a:gd name="connsiteY11" fmla="*/ 277208 h 300787"/>
                      <a:gd name="connsiteX12" fmla="*/ 51625 w 292631"/>
                      <a:gd name="connsiteY12" fmla="*/ 257180 h 300787"/>
                      <a:gd name="connsiteX13" fmla="*/ 50121 w 292631"/>
                      <a:gd name="connsiteY13" fmla="*/ 251569 h 300787"/>
                      <a:gd name="connsiteX14" fmla="*/ 70150 w 292631"/>
                      <a:gd name="connsiteY14" fmla="*/ 216878 h 300787"/>
                      <a:gd name="connsiteX15" fmla="*/ 70150 w 292631"/>
                      <a:gd name="connsiteY15" fmla="*/ 216877 h 300787"/>
                      <a:gd name="connsiteX16" fmla="*/ 35459 w 292631"/>
                      <a:gd name="connsiteY16" fmla="*/ 196849 h 300787"/>
                      <a:gd name="connsiteX17" fmla="*/ 33955 w 292631"/>
                      <a:gd name="connsiteY17" fmla="*/ 191238 h 300787"/>
                      <a:gd name="connsiteX18" fmla="*/ 36785 w 292631"/>
                      <a:gd name="connsiteY18" fmla="*/ 169744 h 300787"/>
                      <a:gd name="connsiteX19" fmla="*/ 53983 w 292631"/>
                      <a:gd name="connsiteY19" fmla="*/ 156547 h 300787"/>
                      <a:gd name="connsiteX20" fmla="*/ 19670 w 292631"/>
                      <a:gd name="connsiteY20" fmla="*/ 137922 h 300787"/>
                      <a:gd name="connsiteX21" fmla="*/ 17414 w 292631"/>
                      <a:gd name="connsiteY21" fmla="*/ 129504 h 300787"/>
                      <a:gd name="connsiteX22" fmla="*/ 20099 w 292631"/>
                      <a:gd name="connsiteY22" fmla="*/ 109113 h 300787"/>
                      <a:gd name="connsiteX23" fmla="*/ 36415 w 292631"/>
                      <a:gd name="connsiteY23" fmla="*/ 96593 h 300787"/>
                      <a:gd name="connsiteX24" fmla="*/ 3880 w 292631"/>
                      <a:gd name="connsiteY24" fmla="*/ 78994 h 300787"/>
                      <a:gd name="connsiteX25" fmla="*/ 872 w 292631"/>
                      <a:gd name="connsiteY25" fmla="*/ 67771 h 300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92631" h="300787">
                        <a:moveTo>
                          <a:pt x="872" y="67771"/>
                        </a:moveTo>
                        <a:cubicBezTo>
                          <a:pt x="-2761" y="54210"/>
                          <a:pt x="5286" y="40272"/>
                          <a:pt x="18847" y="36638"/>
                        </a:cubicBezTo>
                        <a:lnTo>
                          <a:pt x="141721" y="3714"/>
                        </a:lnTo>
                        <a:cubicBezTo>
                          <a:pt x="199450" y="-11754"/>
                          <a:pt x="258788" y="22505"/>
                          <a:pt x="274257" y="80235"/>
                        </a:cubicBezTo>
                        <a:lnTo>
                          <a:pt x="288917" y="134949"/>
                        </a:lnTo>
                        <a:cubicBezTo>
                          <a:pt x="300518" y="178247"/>
                          <a:pt x="284148" y="222449"/>
                          <a:pt x="250883" y="248370"/>
                        </a:cubicBezTo>
                        <a:lnTo>
                          <a:pt x="203439" y="281409"/>
                        </a:lnTo>
                        <a:lnTo>
                          <a:pt x="199994" y="289726"/>
                        </a:lnTo>
                        <a:cubicBezTo>
                          <a:pt x="193160" y="296560"/>
                          <a:pt x="183719" y="300787"/>
                          <a:pt x="173290" y="300787"/>
                        </a:cubicBezTo>
                        <a:cubicBezTo>
                          <a:pt x="162862" y="300787"/>
                          <a:pt x="153421" y="296560"/>
                          <a:pt x="146586" y="289726"/>
                        </a:cubicBezTo>
                        <a:lnTo>
                          <a:pt x="135898" y="263923"/>
                        </a:lnTo>
                        <a:lnTo>
                          <a:pt x="86316" y="277208"/>
                        </a:lnTo>
                        <a:cubicBezTo>
                          <a:pt x="71206" y="281257"/>
                          <a:pt x="55673" y="272290"/>
                          <a:pt x="51625" y="257180"/>
                        </a:cubicBezTo>
                        <a:lnTo>
                          <a:pt x="50121" y="251569"/>
                        </a:lnTo>
                        <a:cubicBezTo>
                          <a:pt x="46073" y="236459"/>
                          <a:pt x="55040" y="220926"/>
                          <a:pt x="70150" y="216878"/>
                        </a:cubicBezTo>
                        <a:lnTo>
                          <a:pt x="70150" y="216877"/>
                        </a:lnTo>
                        <a:cubicBezTo>
                          <a:pt x="55040" y="220926"/>
                          <a:pt x="39507" y="211959"/>
                          <a:pt x="35459" y="196849"/>
                        </a:cubicBezTo>
                        <a:lnTo>
                          <a:pt x="33955" y="191238"/>
                        </a:lnTo>
                        <a:cubicBezTo>
                          <a:pt x="31931" y="183683"/>
                          <a:pt x="33161" y="176022"/>
                          <a:pt x="36785" y="169744"/>
                        </a:cubicBezTo>
                        <a:lnTo>
                          <a:pt x="53983" y="156547"/>
                        </a:lnTo>
                        <a:lnTo>
                          <a:pt x="19670" y="137922"/>
                        </a:lnTo>
                        <a:lnTo>
                          <a:pt x="17414" y="129504"/>
                        </a:lnTo>
                        <a:cubicBezTo>
                          <a:pt x="15494" y="122336"/>
                          <a:pt x="16660" y="115068"/>
                          <a:pt x="20099" y="109113"/>
                        </a:cubicBezTo>
                        <a:lnTo>
                          <a:pt x="36415" y="96593"/>
                        </a:lnTo>
                        <a:lnTo>
                          <a:pt x="3880" y="78994"/>
                        </a:lnTo>
                        <a:lnTo>
                          <a:pt x="872" y="67771"/>
                        </a:lnTo>
                        <a:close/>
                      </a:path>
                    </a:pathLst>
                  </a:custGeom>
                  <a:solidFill>
                    <a:srgbClr val="FFDCB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1" name="フリーフォーム: 図形 300"/>
                  <p:cNvSpPr/>
                  <p:nvPr/>
                </p:nvSpPr>
                <p:spPr>
                  <a:xfrm rot="16200000" flipH="1">
                    <a:off x="4268886" y="5443411"/>
                    <a:ext cx="292631" cy="300787"/>
                  </a:xfrm>
                  <a:custGeom>
                    <a:avLst/>
                    <a:gdLst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90079 w 292631"/>
                      <a:gd name="connsiteY18" fmla="*/ 211537 h 300787"/>
                      <a:gd name="connsiteX19" fmla="*/ 70150 w 292631"/>
                      <a:gd name="connsiteY19" fmla="*/ 216877 h 300787"/>
                      <a:gd name="connsiteX20" fmla="*/ 35459 w 292631"/>
                      <a:gd name="connsiteY20" fmla="*/ 196849 h 300787"/>
                      <a:gd name="connsiteX21" fmla="*/ 33955 w 292631"/>
                      <a:gd name="connsiteY21" fmla="*/ 191238 h 300787"/>
                      <a:gd name="connsiteX22" fmla="*/ 36785 w 292631"/>
                      <a:gd name="connsiteY22" fmla="*/ 169744 h 300787"/>
                      <a:gd name="connsiteX23" fmla="*/ 53983 w 292631"/>
                      <a:gd name="connsiteY23" fmla="*/ 156547 h 300787"/>
                      <a:gd name="connsiteX24" fmla="*/ 52581 w 292631"/>
                      <a:gd name="connsiteY24" fmla="*/ 156923 h 300787"/>
                      <a:gd name="connsiteX25" fmla="*/ 19670 w 292631"/>
                      <a:gd name="connsiteY25" fmla="*/ 137922 h 300787"/>
                      <a:gd name="connsiteX26" fmla="*/ 17414 w 292631"/>
                      <a:gd name="connsiteY26" fmla="*/ 129504 h 300787"/>
                      <a:gd name="connsiteX27" fmla="*/ 20099 w 292631"/>
                      <a:gd name="connsiteY27" fmla="*/ 109113 h 300787"/>
                      <a:gd name="connsiteX28" fmla="*/ 36415 w 292631"/>
                      <a:gd name="connsiteY28" fmla="*/ 96593 h 300787"/>
                      <a:gd name="connsiteX29" fmla="*/ 35013 w 292631"/>
                      <a:gd name="connsiteY29" fmla="*/ 96969 h 300787"/>
                      <a:gd name="connsiteX30" fmla="*/ 3880 w 292631"/>
                      <a:gd name="connsiteY30" fmla="*/ 78994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70150 w 292631"/>
                      <a:gd name="connsiteY18" fmla="*/ 216877 h 300787"/>
                      <a:gd name="connsiteX19" fmla="*/ 35459 w 292631"/>
                      <a:gd name="connsiteY19" fmla="*/ 196849 h 300787"/>
                      <a:gd name="connsiteX20" fmla="*/ 33955 w 292631"/>
                      <a:gd name="connsiteY20" fmla="*/ 191238 h 300787"/>
                      <a:gd name="connsiteX21" fmla="*/ 36785 w 292631"/>
                      <a:gd name="connsiteY21" fmla="*/ 169744 h 300787"/>
                      <a:gd name="connsiteX22" fmla="*/ 53983 w 292631"/>
                      <a:gd name="connsiteY22" fmla="*/ 156547 h 300787"/>
                      <a:gd name="connsiteX23" fmla="*/ 52581 w 292631"/>
                      <a:gd name="connsiteY23" fmla="*/ 156923 h 300787"/>
                      <a:gd name="connsiteX24" fmla="*/ 19670 w 292631"/>
                      <a:gd name="connsiteY24" fmla="*/ 137922 h 300787"/>
                      <a:gd name="connsiteX25" fmla="*/ 17414 w 292631"/>
                      <a:gd name="connsiteY25" fmla="*/ 129504 h 300787"/>
                      <a:gd name="connsiteX26" fmla="*/ 20099 w 292631"/>
                      <a:gd name="connsiteY26" fmla="*/ 109113 h 300787"/>
                      <a:gd name="connsiteX27" fmla="*/ 36415 w 292631"/>
                      <a:gd name="connsiteY27" fmla="*/ 96593 h 300787"/>
                      <a:gd name="connsiteX28" fmla="*/ 35013 w 292631"/>
                      <a:gd name="connsiteY28" fmla="*/ 96969 h 300787"/>
                      <a:gd name="connsiteX29" fmla="*/ 3880 w 292631"/>
                      <a:gd name="connsiteY29" fmla="*/ 78994 h 300787"/>
                      <a:gd name="connsiteX30" fmla="*/ 872 w 292631"/>
                      <a:gd name="connsiteY30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52581 w 292631"/>
                      <a:gd name="connsiteY22" fmla="*/ 156923 h 300787"/>
                      <a:gd name="connsiteX23" fmla="*/ 19670 w 292631"/>
                      <a:gd name="connsiteY23" fmla="*/ 137922 h 300787"/>
                      <a:gd name="connsiteX24" fmla="*/ 17414 w 292631"/>
                      <a:gd name="connsiteY24" fmla="*/ 129504 h 300787"/>
                      <a:gd name="connsiteX25" fmla="*/ 20099 w 292631"/>
                      <a:gd name="connsiteY25" fmla="*/ 109113 h 300787"/>
                      <a:gd name="connsiteX26" fmla="*/ 36415 w 292631"/>
                      <a:gd name="connsiteY26" fmla="*/ 96593 h 300787"/>
                      <a:gd name="connsiteX27" fmla="*/ 35013 w 292631"/>
                      <a:gd name="connsiteY27" fmla="*/ 96969 h 300787"/>
                      <a:gd name="connsiteX28" fmla="*/ 3880 w 292631"/>
                      <a:gd name="connsiteY28" fmla="*/ 78994 h 300787"/>
                      <a:gd name="connsiteX29" fmla="*/ 872 w 292631"/>
                      <a:gd name="connsiteY29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5013 w 292631"/>
                      <a:gd name="connsiteY26" fmla="*/ 96969 h 300787"/>
                      <a:gd name="connsiteX27" fmla="*/ 3880 w 292631"/>
                      <a:gd name="connsiteY27" fmla="*/ 78994 h 300787"/>
                      <a:gd name="connsiteX28" fmla="*/ 872 w 292631"/>
                      <a:gd name="connsiteY28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880 w 292631"/>
                      <a:gd name="connsiteY26" fmla="*/ 78994 h 300787"/>
                      <a:gd name="connsiteX27" fmla="*/ 872 w 292631"/>
                      <a:gd name="connsiteY27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41721 w 292631"/>
                      <a:gd name="connsiteY3" fmla="*/ 3714 h 300787"/>
                      <a:gd name="connsiteX4" fmla="*/ 274257 w 292631"/>
                      <a:gd name="connsiteY4" fmla="*/ 80235 h 300787"/>
                      <a:gd name="connsiteX5" fmla="*/ 288917 w 292631"/>
                      <a:gd name="connsiteY5" fmla="*/ 134949 h 300787"/>
                      <a:gd name="connsiteX6" fmla="*/ 250883 w 292631"/>
                      <a:gd name="connsiteY6" fmla="*/ 248370 h 300787"/>
                      <a:gd name="connsiteX7" fmla="*/ 203439 w 292631"/>
                      <a:gd name="connsiteY7" fmla="*/ 281409 h 300787"/>
                      <a:gd name="connsiteX8" fmla="*/ 199994 w 292631"/>
                      <a:gd name="connsiteY8" fmla="*/ 289726 h 300787"/>
                      <a:gd name="connsiteX9" fmla="*/ 173290 w 292631"/>
                      <a:gd name="connsiteY9" fmla="*/ 300787 h 300787"/>
                      <a:gd name="connsiteX10" fmla="*/ 146586 w 292631"/>
                      <a:gd name="connsiteY10" fmla="*/ 289726 h 300787"/>
                      <a:gd name="connsiteX11" fmla="*/ 135898 w 292631"/>
                      <a:gd name="connsiteY11" fmla="*/ 263923 h 300787"/>
                      <a:gd name="connsiteX12" fmla="*/ 86316 w 292631"/>
                      <a:gd name="connsiteY12" fmla="*/ 277208 h 300787"/>
                      <a:gd name="connsiteX13" fmla="*/ 51625 w 292631"/>
                      <a:gd name="connsiteY13" fmla="*/ 257180 h 300787"/>
                      <a:gd name="connsiteX14" fmla="*/ 50121 w 292631"/>
                      <a:gd name="connsiteY14" fmla="*/ 251569 h 300787"/>
                      <a:gd name="connsiteX15" fmla="*/ 70150 w 292631"/>
                      <a:gd name="connsiteY15" fmla="*/ 216878 h 300787"/>
                      <a:gd name="connsiteX16" fmla="*/ 70150 w 292631"/>
                      <a:gd name="connsiteY16" fmla="*/ 216877 h 300787"/>
                      <a:gd name="connsiteX17" fmla="*/ 35459 w 292631"/>
                      <a:gd name="connsiteY17" fmla="*/ 196849 h 300787"/>
                      <a:gd name="connsiteX18" fmla="*/ 33955 w 292631"/>
                      <a:gd name="connsiteY18" fmla="*/ 191238 h 300787"/>
                      <a:gd name="connsiteX19" fmla="*/ 36785 w 292631"/>
                      <a:gd name="connsiteY19" fmla="*/ 169744 h 300787"/>
                      <a:gd name="connsiteX20" fmla="*/ 53983 w 292631"/>
                      <a:gd name="connsiteY20" fmla="*/ 156547 h 300787"/>
                      <a:gd name="connsiteX21" fmla="*/ 19670 w 292631"/>
                      <a:gd name="connsiteY21" fmla="*/ 137922 h 300787"/>
                      <a:gd name="connsiteX22" fmla="*/ 17414 w 292631"/>
                      <a:gd name="connsiteY22" fmla="*/ 129504 h 300787"/>
                      <a:gd name="connsiteX23" fmla="*/ 20099 w 292631"/>
                      <a:gd name="connsiteY23" fmla="*/ 109113 h 300787"/>
                      <a:gd name="connsiteX24" fmla="*/ 36415 w 292631"/>
                      <a:gd name="connsiteY24" fmla="*/ 96593 h 300787"/>
                      <a:gd name="connsiteX25" fmla="*/ 3880 w 292631"/>
                      <a:gd name="connsiteY25" fmla="*/ 78994 h 300787"/>
                      <a:gd name="connsiteX26" fmla="*/ 872 w 292631"/>
                      <a:gd name="connsiteY26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41721 w 292631"/>
                      <a:gd name="connsiteY2" fmla="*/ 3714 h 300787"/>
                      <a:gd name="connsiteX3" fmla="*/ 274257 w 292631"/>
                      <a:gd name="connsiteY3" fmla="*/ 80235 h 300787"/>
                      <a:gd name="connsiteX4" fmla="*/ 288917 w 292631"/>
                      <a:gd name="connsiteY4" fmla="*/ 134949 h 300787"/>
                      <a:gd name="connsiteX5" fmla="*/ 250883 w 292631"/>
                      <a:gd name="connsiteY5" fmla="*/ 248370 h 300787"/>
                      <a:gd name="connsiteX6" fmla="*/ 203439 w 292631"/>
                      <a:gd name="connsiteY6" fmla="*/ 281409 h 300787"/>
                      <a:gd name="connsiteX7" fmla="*/ 199994 w 292631"/>
                      <a:gd name="connsiteY7" fmla="*/ 289726 h 300787"/>
                      <a:gd name="connsiteX8" fmla="*/ 173290 w 292631"/>
                      <a:gd name="connsiteY8" fmla="*/ 300787 h 300787"/>
                      <a:gd name="connsiteX9" fmla="*/ 146586 w 292631"/>
                      <a:gd name="connsiteY9" fmla="*/ 289726 h 300787"/>
                      <a:gd name="connsiteX10" fmla="*/ 135898 w 292631"/>
                      <a:gd name="connsiteY10" fmla="*/ 263923 h 300787"/>
                      <a:gd name="connsiteX11" fmla="*/ 86316 w 292631"/>
                      <a:gd name="connsiteY11" fmla="*/ 277208 h 300787"/>
                      <a:gd name="connsiteX12" fmla="*/ 51625 w 292631"/>
                      <a:gd name="connsiteY12" fmla="*/ 257180 h 300787"/>
                      <a:gd name="connsiteX13" fmla="*/ 50121 w 292631"/>
                      <a:gd name="connsiteY13" fmla="*/ 251569 h 300787"/>
                      <a:gd name="connsiteX14" fmla="*/ 70150 w 292631"/>
                      <a:gd name="connsiteY14" fmla="*/ 216878 h 300787"/>
                      <a:gd name="connsiteX15" fmla="*/ 70150 w 292631"/>
                      <a:gd name="connsiteY15" fmla="*/ 216877 h 300787"/>
                      <a:gd name="connsiteX16" fmla="*/ 35459 w 292631"/>
                      <a:gd name="connsiteY16" fmla="*/ 196849 h 300787"/>
                      <a:gd name="connsiteX17" fmla="*/ 33955 w 292631"/>
                      <a:gd name="connsiteY17" fmla="*/ 191238 h 300787"/>
                      <a:gd name="connsiteX18" fmla="*/ 36785 w 292631"/>
                      <a:gd name="connsiteY18" fmla="*/ 169744 h 300787"/>
                      <a:gd name="connsiteX19" fmla="*/ 53983 w 292631"/>
                      <a:gd name="connsiteY19" fmla="*/ 156547 h 300787"/>
                      <a:gd name="connsiteX20" fmla="*/ 19670 w 292631"/>
                      <a:gd name="connsiteY20" fmla="*/ 137922 h 300787"/>
                      <a:gd name="connsiteX21" fmla="*/ 17414 w 292631"/>
                      <a:gd name="connsiteY21" fmla="*/ 129504 h 300787"/>
                      <a:gd name="connsiteX22" fmla="*/ 20099 w 292631"/>
                      <a:gd name="connsiteY22" fmla="*/ 109113 h 300787"/>
                      <a:gd name="connsiteX23" fmla="*/ 36415 w 292631"/>
                      <a:gd name="connsiteY23" fmla="*/ 96593 h 300787"/>
                      <a:gd name="connsiteX24" fmla="*/ 3880 w 292631"/>
                      <a:gd name="connsiteY24" fmla="*/ 78994 h 300787"/>
                      <a:gd name="connsiteX25" fmla="*/ 872 w 292631"/>
                      <a:gd name="connsiteY25" fmla="*/ 67771 h 300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92631" h="300787">
                        <a:moveTo>
                          <a:pt x="872" y="67771"/>
                        </a:moveTo>
                        <a:cubicBezTo>
                          <a:pt x="-2761" y="54210"/>
                          <a:pt x="5286" y="40272"/>
                          <a:pt x="18847" y="36638"/>
                        </a:cubicBezTo>
                        <a:lnTo>
                          <a:pt x="141721" y="3714"/>
                        </a:lnTo>
                        <a:cubicBezTo>
                          <a:pt x="199450" y="-11754"/>
                          <a:pt x="258788" y="22505"/>
                          <a:pt x="274257" y="80235"/>
                        </a:cubicBezTo>
                        <a:lnTo>
                          <a:pt x="288917" y="134949"/>
                        </a:lnTo>
                        <a:cubicBezTo>
                          <a:pt x="300518" y="178247"/>
                          <a:pt x="284148" y="222449"/>
                          <a:pt x="250883" y="248370"/>
                        </a:cubicBezTo>
                        <a:lnTo>
                          <a:pt x="203439" y="281409"/>
                        </a:lnTo>
                        <a:lnTo>
                          <a:pt x="199994" y="289726"/>
                        </a:lnTo>
                        <a:cubicBezTo>
                          <a:pt x="193160" y="296560"/>
                          <a:pt x="183719" y="300787"/>
                          <a:pt x="173290" y="300787"/>
                        </a:cubicBezTo>
                        <a:cubicBezTo>
                          <a:pt x="162862" y="300787"/>
                          <a:pt x="153421" y="296560"/>
                          <a:pt x="146586" y="289726"/>
                        </a:cubicBezTo>
                        <a:lnTo>
                          <a:pt x="135898" y="263923"/>
                        </a:lnTo>
                        <a:lnTo>
                          <a:pt x="86316" y="277208"/>
                        </a:lnTo>
                        <a:cubicBezTo>
                          <a:pt x="71206" y="281257"/>
                          <a:pt x="55673" y="272290"/>
                          <a:pt x="51625" y="257180"/>
                        </a:cubicBezTo>
                        <a:lnTo>
                          <a:pt x="50121" y="251569"/>
                        </a:lnTo>
                        <a:cubicBezTo>
                          <a:pt x="46073" y="236459"/>
                          <a:pt x="55040" y="220926"/>
                          <a:pt x="70150" y="216878"/>
                        </a:cubicBezTo>
                        <a:lnTo>
                          <a:pt x="70150" y="216877"/>
                        </a:lnTo>
                        <a:cubicBezTo>
                          <a:pt x="55040" y="220926"/>
                          <a:pt x="39507" y="211959"/>
                          <a:pt x="35459" y="196849"/>
                        </a:cubicBezTo>
                        <a:lnTo>
                          <a:pt x="33955" y="191238"/>
                        </a:lnTo>
                        <a:cubicBezTo>
                          <a:pt x="31931" y="183683"/>
                          <a:pt x="33161" y="176022"/>
                          <a:pt x="36785" y="169744"/>
                        </a:cubicBezTo>
                        <a:lnTo>
                          <a:pt x="53983" y="156547"/>
                        </a:lnTo>
                        <a:lnTo>
                          <a:pt x="19670" y="137922"/>
                        </a:lnTo>
                        <a:lnTo>
                          <a:pt x="17414" y="129504"/>
                        </a:lnTo>
                        <a:cubicBezTo>
                          <a:pt x="15494" y="122336"/>
                          <a:pt x="16660" y="115068"/>
                          <a:pt x="20099" y="109113"/>
                        </a:cubicBezTo>
                        <a:lnTo>
                          <a:pt x="36415" y="96593"/>
                        </a:lnTo>
                        <a:lnTo>
                          <a:pt x="3880" y="78994"/>
                        </a:lnTo>
                        <a:lnTo>
                          <a:pt x="872" y="67771"/>
                        </a:lnTo>
                        <a:close/>
                      </a:path>
                    </a:pathLst>
                  </a:custGeom>
                  <a:solidFill>
                    <a:srgbClr val="FFDCB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96" name="グループ化 295"/>
                <p:cNvGrpSpPr/>
                <p:nvPr/>
              </p:nvGrpSpPr>
              <p:grpSpPr>
                <a:xfrm>
                  <a:off x="-626579" y="5697135"/>
                  <a:ext cx="1157717" cy="1526697"/>
                  <a:chOff x="4340387" y="5723417"/>
                  <a:chExt cx="1157717" cy="1526697"/>
                </a:xfrm>
              </p:grpSpPr>
              <p:sp>
                <p:nvSpPr>
                  <p:cNvPr id="297" name="フリーフォーム 2155"/>
                  <p:cNvSpPr/>
                  <p:nvPr/>
                </p:nvSpPr>
                <p:spPr>
                  <a:xfrm>
                    <a:off x="4341048" y="5726880"/>
                    <a:ext cx="1157055" cy="1523234"/>
                  </a:xfrm>
                  <a:custGeom>
                    <a:avLst/>
                    <a:gdLst>
                      <a:gd name="connsiteX0" fmla="*/ 0 w 1157055"/>
                      <a:gd name="connsiteY0" fmla="*/ 0 h 1523234"/>
                      <a:gd name="connsiteX1" fmla="*/ 143669 w 1157055"/>
                      <a:gd name="connsiteY1" fmla="*/ 0 h 1523234"/>
                      <a:gd name="connsiteX2" fmla="*/ 143669 w 1157055"/>
                      <a:gd name="connsiteY2" fmla="*/ 549102 h 1523234"/>
                      <a:gd name="connsiteX3" fmla="*/ 380754 w 1157055"/>
                      <a:gd name="connsiteY3" fmla="*/ 985072 h 1523234"/>
                      <a:gd name="connsiteX4" fmla="*/ 776301 w 1157055"/>
                      <a:gd name="connsiteY4" fmla="*/ 985072 h 1523234"/>
                      <a:gd name="connsiteX5" fmla="*/ 1013386 w 1157055"/>
                      <a:gd name="connsiteY5" fmla="*/ 549102 h 1523234"/>
                      <a:gd name="connsiteX6" fmla="*/ 1013386 w 1157055"/>
                      <a:gd name="connsiteY6" fmla="*/ 0 h 1523234"/>
                      <a:gd name="connsiteX7" fmla="*/ 1157055 w 1157055"/>
                      <a:gd name="connsiteY7" fmla="*/ 0 h 1523234"/>
                      <a:gd name="connsiteX8" fmla="*/ 1157055 w 1157055"/>
                      <a:gd name="connsiteY8" fmla="*/ 619125 h 1523234"/>
                      <a:gd name="connsiteX9" fmla="*/ 877954 w 1157055"/>
                      <a:gd name="connsiteY9" fmla="*/ 1132793 h 1523234"/>
                      <a:gd name="connsiteX10" fmla="*/ 877954 w 1157055"/>
                      <a:gd name="connsiteY10" fmla="*/ 1523234 h 1523234"/>
                      <a:gd name="connsiteX11" fmla="*/ 877597 w 1157055"/>
                      <a:gd name="connsiteY11" fmla="*/ 1523234 h 1523234"/>
                      <a:gd name="connsiteX12" fmla="*/ 279458 w 1157055"/>
                      <a:gd name="connsiteY12" fmla="*/ 1523234 h 1523234"/>
                      <a:gd name="connsiteX13" fmla="*/ 279101 w 1157055"/>
                      <a:gd name="connsiteY13" fmla="*/ 1523234 h 1523234"/>
                      <a:gd name="connsiteX14" fmla="*/ 279101 w 1157055"/>
                      <a:gd name="connsiteY14" fmla="*/ 1132793 h 1523234"/>
                      <a:gd name="connsiteX15" fmla="*/ 0 w 1157055"/>
                      <a:gd name="connsiteY15" fmla="*/ 619125 h 1523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157055" h="1523234">
                        <a:moveTo>
                          <a:pt x="0" y="0"/>
                        </a:moveTo>
                        <a:lnTo>
                          <a:pt x="143669" y="0"/>
                        </a:lnTo>
                        <a:lnTo>
                          <a:pt x="143669" y="549102"/>
                        </a:lnTo>
                        <a:lnTo>
                          <a:pt x="380754" y="985072"/>
                        </a:lnTo>
                        <a:lnTo>
                          <a:pt x="776301" y="985072"/>
                        </a:lnTo>
                        <a:lnTo>
                          <a:pt x="1013386" y="549102"/>
                        </a:lnTo>
                        <a:lnTo>
                          <a:pt x="1013386" y="0"/>
                        </a:lnTo>
                        <a:lnTo>
                          <a:pt x="1157055" y="0"/>
                        </a:lnTo>
                        <a:lnTo>
                          <a:pt x="1157055" y="619125"/>
                        </a:lnTo>
                        <a:lnTo>
                          <a:pt x="877954" y="1132793"/>
                        </a:lnTo>
                        <a:lnTo>
                          <a:pt x="877954" y="1523234"/>
                        </a:lnTo>
                        <a:lnTo>
                          <a:pt x="877597" y="1523234"/>
                        </a:lnTo>
                        <a:lnTo>
                          <a:pt x="279458" y="1523234"/>
                        </a:lnTo>
                        <a:lnTo>
                          <a:pt x="279101" y="1523234"/>
                        </a:lnTo>
                        <a:lnTo>
                          <a:pt x="279101" y="1132793"/>
                        </a:lnTo>
                        <a:lnTo>
                          <a:pt x="0" y="619125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8" name="正方形/長方形 297"/>
                  <p:cNvSpPr/>
                  <p:nvPr/>
                </p:nvSpPr>
                <p:spPr>
                  <a:xfrm>
                    <a:off x="5351014" y="5723417"/>
                    <a:ext cx="147090" cy="583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9" name="正方形/長方形 298"/>
                  <p:cNvSpPr/>
                  <p:nvPr/>
                </p:nvSpPr>
                <p:spPr>
                  <a:xfrm flipH="1">
                    <a:off x="4340387" y="5723417"/>
                    <a:ext cx="147090" cy="583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88" name="グループ化 287"/>
              <p:cNvGrpSpPr/>
              <p:nvPr/>
            </p:nvGrpSpPr>
            <p:grpSpPr>
              <a:xfrm>
                <a:off x="-356658" y="177345"/>
                <a:ext cx="822595" cy="951638"/>
                <a:chOff x="-349292" y="4561544"/>
                <a:chExt cx="822595" cy="951638"/>
              </a:xfrm>
            </p:grpSpPr>
            <p:sp>
              <p:nvSpPr>
                <p:cNvPr id="289" name="円/楕円 838"/>
                <p:cNvSpPr/>
                <p:nvPr/>
              </p:nvSpPr>
              <p:spPr>
                <a:xfrm rot="20700000">
                  <a:off x="-273981" y="4990124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0" name="円/楕円 839"/>
                <p:cNvSpPr/>
                <p:nvPr/>
              </p:nvSpPr>
              <p:spPr>
                <a:xfrm rot="900000" flipH="1">
                  <a:off x="237101" y="499012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1" name="円/楕円 840"/>
                <p:cNvSpPr/>
                <p:nvPr/>
              </p:nvSpPr>
              <p:spPr>
                <a:xfrm>
                  <a:off x="-232176" y="471858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2" name="フリーフォーム 1394"/>
                <p:cNvSpPr/>
                <p:nvPr/>
              </p:nvSpPr>
              <p:spPr>
                <a:xfrm rot="10800000" flipH="1" flipV="1">
                  <a:off x="-290897" y="456154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3" name="台形 292"/>
                <p:cNvSpPr/>
                <p:nvPr/>
              </p:nvSpPr>
              <p:spPr>
                <a:xfrm>
                  <a:off x="-65170" y="5452818"/>
                  <a:ext cx="254350" cy="60364"/>
                </a:xfrm>
                <a:prstGeom prst="trapezoid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4" name="フリーフォーム 1372"/>
                <p:cNvSpPr/>
                <p:nvPr/>
              </p:nvSpPr>
              <p:spPr>
                <a:xfrm rot="10800000" flipH="1">
                  <a:off x="-349292" y="465613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79" name="グループ化 278"/>
            <p:cNvGrpSpPr/>
            <p:nvPr/>
          </p:nvGrpSpPr>
          <p:grpSpPr>
            <a:xfrm>
              <a:off x="775384" y="1190807"/>
              <a:ext cx="930530" cy="652234"/>
              <a:chOff x="1767006" y="2010603"/>
              <a:chExt cx="848972" cy="739218"/>
            </a:xfrm>
          </p:grpSpPr>
          <p:sp>
            <p:nvSpPr>
              <p:cNvPr id="280" name="四角形: 上の 2 つの角を丸める 279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pct40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1" name="四角形: 上の 2 つの角を丸める 280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2" name="平行四辺形 281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3" name="平行四辺形 282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4" name="四角形: 上の 2 つの角を丸める 283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5" name="四角形: 上の 2 つの角を丸める 284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340" name="グループ化 339"/>
          <p:cNvGrpSpPr>
            <a:grpSpLocks noChangeAspect="1"/>
          </p:cNvGrpSpPr>
          <p:nvPr/>
        </p:nvGrpSpPr>
        <p:grpSpPr>
          <a:xfrm>
            <a:off x="2308317" y="873507"/>
            <a:ext cx="1737879" cy="1529269"/>
            <a:chOff x="1845245" y="-341629"/>
            <a:chExt cx="2482684" cy="2184670"/>
          </a:xfrm>
        </p:grpSpPr>
        <p:grpSp>
          <p:nvGrpSpPr>
            <p:cNvPr id="341" name="グループ化 340"/>
            <p:cNvGrpSpPr/>
            <p:nvPr/>
          </p:nvGrpSpPr>
          <p:grpSpPr>
            <a:xfrm>
              <a:off x="1845245" y="643200"/>
              <a:ext cx="2237993" cy="1199841"/>
              <a:chOff x="1845245" y="1748100"/>
              <a:chExt cx="2237993" cy="1199841"/>
            </a:xfrm>
          </p:grpSpPr>
          <p:grpSp>
            <p:nvGrpSpPr>
              <p:cNvPr id="368" name="グループ化 367"/>
              <p:cNvGrpSpPr/>
              <p:nvPr/>
            </p:nvGrpSpPr>
            <p:grpSpPr>
              <a:xfrm>
                <a:off x="3331711" y="2124279"/>
                <a:ext cx="441690" cy="212246"/>
                <a:chOff x="1559961" y="4599271"/>
                <a:chExt cx="441690" cy="212246"/>
              </a:xfrm>
            </p:grpSpPr>
            <p:sp>
              <p:nvSpPr>
                <p:cNvPr id="388" name="正方形/長方形 387"/>
                <p:cNvSpPr/>
                <p:nvPr/>
              </p:nvSpPr>
              <p:spPr>
                <a:xfrm>
                  <a:off x="1559961" y="4661029"/>
                  <a:ext cx="371110" cy="54827"/>
                </a:xfrm>
                <a:prstGeom prst="rect">
                  <a:avLst/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89" name="正方形/長方形 388"/>
                <p:cNvSpPr/>
                <p:nvPr/>
              </p:nvSpPr>
              <p:spPr>
                <a:xfrm>
                  <a:off x="1588662" y="4717557"/>
                  <a:ext cx="371110" cy="93960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90" name="正方形/長方形 389"/>
                <p:cNvSpPr/>
                <p:nvPr/>
              </p:nvSpPr>
              <p:spPr>
                <a:xfrm>
                  <a:off x="1630541" y="4599271"/>
                  <a:ext cx="371110" cy="54827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369" name="グループ化 368"/>
              <p:cNvGrpSpPr/>
              <p:nvPr/>
            </p:nvGrpSpPr>
            <p:grpSpPr>
              <a:xfrm>
                <a:off x="3760892" y="2171940"/>
                <a:ext cx="308068" cy="211743"/>
                <a:chOff x="2460964" y="4560022"/>
                <a:chExt cx="443460" cy="304803"/>
              </a:xfrm>
            </p:grpSpPr>
            <p:sp>
              <p:nvSpPr>
                <p:cNvPr id="386" name="ドーナツ 984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87" name="台形 386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370" name="グループ化 369"/>
              <p:cNvGrpSpPr/>
              <p:nvPr/>
            </p:nvGrpSpPr>
            <p:grpSpPr>
              <a:xfrm>
                <a:off x="1845245" y="1748100"/>
                <a:ext cx="2237993" cy="1199841"/>
                <a:chOff x="3122772" y="2100354"/>
                <a:chExt cx="2433742" cy="1304787"/>
              </a:xfrm>
            </p:grpSpPr>
            <p:grpSp>
              <p:nvGrpSpPr>
                <p:cNvPr id="371" name="グループ化 370"/>
                <p:cNvGrpSpPr/>
                <p:nvPr/>
              </p:nvGrpSpPr>
              <p:grpSpPr>
                <a:xfrm>
                  <a:off x="3408456" y="2100354"/>
                  <a:ext cx="1216881" cy="715159"/>
                  <a:chOff x="3408456" y="2100354"/>
                  <a:chExt cx="1216881" cy="715159"/>
                </a:xfrm>
              </p:grpSpPr>
              <p:sp>
                <p:nvSpPr>
                  <p:cNvPr id="380" name="フリーフォーム: 図形 379"/>
                  <p:cNvSpPr/>
                  <p:nvPr/>
                </p:nvSpPr>
                <p:spPr>
                  <a:xfrm flipV="1">
                    <a:off x="3408456" y="2100355"/>
                    <a:ext cx="1001538" cy="669571"/>
                  </a:xfrm>
                  <a:custGeom>
                    <a:avLst/>
                    <a:gdLst>
                      <a:gd name="connsiteX0" fmla="*/ 42544 w 1001538"/>
                      <a:gd name="connsiteY0" fmla="*/ 669571 h 669571"/>
                      <a:gd name="connsiteX1" fmla="*/ 895070 w 1001538"/>
                      <a:gd name="connsiteY1" fmla="*/ 669571 h 669571"/>
                      <a:gd name="connsiteX2" fmla="*/ 1001538 w 1001538"/>
                      <a:gd name="connsiteY2" fmla="*/ 0 h 669571"/>
                      <a:gd name="connsiteX3" fmla="*/ 102696 w 1001538"/>
                      <a:gd name="connsiteY3" fmla="*/ 0 h 669571"/>
                      <a:gd name="connsiteX4" fmla="*/ 0 w 1001538"/>
                      <a:gd name="connsiteY4" fmla="*/ 645852 h 669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538" h="669571">
                        <a:moveTo>
                          <a:pt x="42544" y="669571"/>
                        </a:moveTo>
                        <a:lnTo>
                          <a:pt x="895070" y="669571"/>
                        </a:lnTo>
                        <a:lnTo>
                          <a:pt x="1001538" y="0"/>
                        </a:lnTo>
                        <a:lnTo>
                          <a:pt x="102696" y="0"/>
                        </a:lnTo>
                        <a:lnTo>
                          <a:pt x="0" y="645852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81" name="平行四辺形 380"/>
                  <p:cNvSpPr/>
                  <p:nvPr/>
                </p:nvSpPr>
                <p:spPr>
                  <a:xfrm flipV="1">
                    <a:off x="3442192" y="2100354"/>
                    <a:ext cx="1077361" cy="669571"/>
                  </a:xfrm>
                  <a:prstGeom prst="parallelogram">
                    <a:avLst>
                      <a:gd name="adj" fmla="val 15901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82" name="平行四辺形 381"/>
                  <p:cNvSpPr/>
                  <p:nvPr/>
                </p:nvSpPr>
                <p:spPr>
                  <a:xfrm flipV="1">
                    <a:off x="3489817" y="2131310"/>
                    <a:ext cx="1000095" cy="621551"/>
                  </a:xfrm>
                  <a:prstGeom prst="parallelogram">
                    <a:avLst>
                      <a:gd name="adj" fmla="val 15901"/>
                    </a:avLst>
                  </a:prstGeom>
                  <a:gradFill flip="none" rotWithShape="1">
                    <a:gsLst>
                      <a:gs pos="0">
                        <a:srgbClr val="00B0F0"/>
                      </a:gs>
                      <a:gs pos="74000">
                        <a:srgbClr val="5B9BD5">
                          <a:lumMod val="45000"/>
                          <a:lumOff val="55000"/>
                        </a:srgbClr>
                      </a:gs>
                      <a:gs pos="83000">
                        <a:srgbClr val="5B9BD5">
                          <a:lumMod val="45000"/>
                          <a:lumOff val="55000"/>
                        </a:srgbClr>
                      </a:gs>
                      <a:gs pos="100000">
                        <a:srgbClr val="5B9BD5">
                          <a:lumMod val="30000"/>
                          <a:lumOff val="70000"/>
                        </a:srgbClr>
                      </a:gs>
                    </a:gsLst>
                    <a:lin ang="189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383" name="グループ化 382"/>
                  <p:cNvGrpSpPr/>
                  <p:nvPr/>
                </p:nvGrpSpPr>
                <p:grpSpPr>
                  <a:xfrm>
                    <a:off x="3499193" y="2738636"/>
                    <a:ext cx="1126144" cy="76877"/>
                    <a:chOff x="1736943" y="3430036"/>
                    <a:chExt cx="1023947" cy="127504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384" name="四角形: 上の 2 つの角を丸める 383"/>
                    <p:cNvSpPr/>
                    <p:nvPr/>
                  </p:nvSpPr>
                  <p:spPr>
                    <a:xfrm>
                      <a:off x="1736943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385" name="四角形: 上の 2 つの角を丸める 384"/>
                    <p:cNvSpPr/>
                    <p:nvPr/>
                  </p:nvSpPr>
                  <p:spPr>
                    <a:xfrm>
                      <a:off x="2045255" y="3430036"/>
                      <a:ext cx="715635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372" name="グループ化 371"/>
                <p:cNvGrpSpPr/>
                <p:nvPr/>
              </p:nvGrpSpPr>
              <p:grpSpPr>
                <a:xfrm>
                  <a:off x="3122772" y="2814321"/>
                  <a:ext cx="2433742" cy="590820"/>
                  <a:chOff x="592932" y="2814321"/>
                  <a:chExt cx="2433742" cy="590820"/>
                </a:xfrm>
              </p:grpSpPr>
              <p:sp>
                <p:nvSpPr>
                  <p:cNvPr id="373" name="正方形/長方形 4"/>
                  <p:cNvSpPr/>
                  <p:nvPr/>
                </p:nvSpPr>
                <p:spPr>
                  <a:xfrm>
                    <a:off x="904621" y="2859906"/>
                    <a:ext cx="2051251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74" name="正方形/長方形 4"/>
                  <p:cNvSpPr/>
                  <p:nvPr/>
                </p:nvSpPr>
                <p:spPr>
                  <a:xfrm>
                    <a:off x="974672" y="2859906"/>
                    <a:ext cx="1905054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75" name="正方形/長方形 374"/>
                  <p:cNvSpPr/>
                  <p:nvPr/>
                </p:nvSpPr>
                <p:spPr>
                  <a:xfrm>
                    <a:off x="904621" y="2859906"/>
                    <a:ext cx="2051251" cy="59552"/>
                  </a:xfrm>
                  <a:prstGeom prst="rect">
                    <a:avLst/>
                  </a:pr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76" name="正方形/長方形 4"/>
                  <p:cNvSpPr/>
                  <p:nvPr/>
                </p:nvSpPr>
                <p:spPr>
                  <a:xfrm>
                    <a:off x="728043" y="2859906"/>
                    <a:ext cx="174880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FFC000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77" name="正方形/長方形 376"/>
                  <p:cNvSpPr/>
                  <p:nvPr/>
                </p:nvSpPr>
                <p:spPr>
                  <a:xfrm>
                    <a:off x="642938" y="2814321"/>
                    <a:ext cx="2383736" cy="55702"/>
                  </a:xfrm>
                  <a:prstGeom prst="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78" name="正方形/長方形 4"/>
                  <p:cNvSpPr/>
                  <p:nvPr/>
                </p:nvSpPr>
                <p:spPr>
                  <a:xfrm>
                    <a:off x="2661613" y="2873140"/>
                    <a:ext cx="218113" cy="532001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79" name="正方形/長方形 378"/>
                  <p:cNvSpPr/>
                  <p:nvPr/>
                </p:nvSpPr>
                <p:spPr>
                  <a:xfrm>
                    <a:off x="592932" y="2814321"/>
                    <a:ext cx="341281" cy="55017"/>
                  </a:xfrm>
                  <a:prstGeom prst="rect">
                    <a:avLst/>
                  </a:prstGeom>
                  <a:solidFill>
                    <a:srgbClr val="4221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342" name="グループ化 341"/>
            <p:cNvGrpSpPr/>
            <p:nvPr/>
          </p:nvGrpSpPr>
          <p:grpSpPr>
            <a:xfrm>
              <a:off x="3017785" y="-341629"/>
              <a:ext cx="1310144" cy="1802625"/>
              <a:chOff x="427626" y="-172585"/>
              <a:chExt cx="1310144" cy="1802625"/>
            </a:xfrm>
          </p:grpSpPr>
          <p:sp>
            <p:nvSpPr>
              <p:cNvPr id="350" name="片側の 2 つの角を丸めた四角形 1253"/>
              <p:cNvSpPr/>
              <p:nvPr/>
            </p:nvSpPr>
            <p:spPr>
              <a:xfrm rot="10800000">
                <a:off x="1016968" y="922933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51" name="グループ化 350"/>
              <p:cNvGrpSpPr/>
              <p:nvPr/>
            </p:nvGrpSpPr>
            <p:grpSpPr>
              <a:xfrm>
                <a:off x="427626" y="-172585"/>
                <a:ext cx="1310144" cy="1802625"/>
                <a:chOff x="633156" y="5421207"/>
                <a:chExt cx="1310144" cy="1802625"/>
              </a:xfrm>
            </p:grpSpPr>
            <p:grpSp>
              <p:nvGrpSpPr>
                <p:cNvPr id="361" name="グループ化 360"/>
                <p:cNvGrpSpPr/>
                <p:nvPr/>
              </p:nvGrpSpPr>
              <p:grpSpPr>
                <a:xfrm>
                  <a:off x="633156" y="5421207"/>
                  <a:ext cx="1310144" cy="292631"/>
                  <a:chOff x="4264808" y="5447489"/>
                  <a:chExt cx="1310144" cy="292631"/>
                </a:xfrm>
              </p:grpSpPr>
              <p:sp>
                <p:nvSpPr>
                  <p:cNvPr id="366" name="フリーフォーム: 図形 365"/>
                  <p:cNvSpPr/>
                  <p:nvPr/>
                </p:nvSpPr>
                <p:spPr>
                  <a:xfrm rot="5400000">
                    <a:off x="5278243" y="5443411"/>
                    <a:ext cx="292631" cy="300787"/>
                  </a:xfrm>
                  <a:custGeom>
                    <a:avLst/>
                    <a:gdLst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90079 w 292631"/>
                      <a:gd name="connsiteY18" fmla="*/ 211537 h 300787"/>
                      <a:gd name="connsiteX19" fmla="*/ 70150 w 292631"/>
                      <a:gd name="connsiteY19" fmla="*/ 216877 h 300787"/>
                      <a:gd name="connsiteX20" fmla="*/ 35459 w 292631"/>
                      <a:gd name="connsiteY20" fmla="*/ 196849 h 300787"/>
                      <a:gd name="connsiteX21" fmla="*/ 33955 w 292631"/>
                      <a:gd name="connsiteY21" fmla="*/ 191238 h 300787"/>
                      <a:gd name="connsiteX22" fmla="*/ 36785 w 292631"/>
                      <a:gd name="connsiteY22" fmla="*/ 169744 h 300787"/>
                      <a:gd name="connsiteX23" fmla="*/ 53983 w 292631"/>
                      <a:gd name="connsiteY23" fmla="*/ 156547 h 300787"/>
                      <a:gd name="connsiteX24" fmla="*/ 52581 w 292631"/>
                      <a:gd name="connsiteY24" fmla="*/ 156923 h 300787"/>
                      <a:gd name="connsiteX25" fmla="*/ 19670 w 292631"/>
                      <a:gd name="connsiteY25" fmla="*/ 137922 h 300787"/>
                      <a:gd name="connsiteX26" fmla="*/ 17414 w 292631"/>
                      <a:gd name="connsiteY26" fmla="*/ 129504 h 300787"/>
                      <a:gd name="connsiteX27" fmla="*/ 20099 w 292631"/>
                      <a:gd name="connsiteY27" fmla="*/ 109113 h 300787"/>
                      <a:gd name="connsiteX28" fmla="*/ 36415 w 292631"/>
                      <a:gd name="connsiteY28" fmla="*/ 96593 h 300787"/>
                      <a:gd name="connsiteX29" fmla="*/ 35013 w 292631"/>
                      <a:gd name="connsiteY29" fmla="*/ 96969 h 300787"/>
                      <a:gd name="connsiteX30" fmla="*/ 3880 w 292631"/>
                      <a:gd name="connsiteY30" fmla="*/ 78994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70150 w 292631"/>
                      <a:gd name="connsiteY18" fmla="*/ 216877 h 300787"/>
                      <a:gd name="connsiteX19" fmla="*/ 35459 w 292631"/>
                      <a:gd name="connsiteY19" fmla="*/ 196849 h 300787"/>
                      <a:gd name="connsiteX20" fmla="*/ 33955 w 292631"/>
                      <a:gd name="connsiteY20" fmla="*/ 191238 h 300787"/>
                      <a:gd name="connsiteX21" fmla="*/ 36785 w 292631"/>
                      <a:gd name="connsiteY21" fmla="*/ 169744 h 300787"/>
                      <a:gd name="connsiteX22" fmla="*/ 53983 w 292631"/>
                      <a:gd name="connsiteY22" fmla="*/ 156547 h 300787"/>
                      <a:gd name="connsiteX23" fmla="*/ 52581 w 292631"/>
                      <a:gd name="connsiteY23" fmla="*/ 156923 h 300787"/>
                      <a:gd name="connsiteX24" fmla="*/ 19670 w 292631"/>
                      <a:gd name="connsiteY24" fmla="*/ 137922 h 300787"/>
                      <a:gd name="connsiteX25" fmla="*/ 17414 w 292631"/>
                      <a:gd name="connsiteY25" fmla="*/ 129504 h 300787"/>
                      <a:gd name="connsiteX26" fmla="*/ 20099 w 292631"/>
                      <a:gd name="connsiteY26" fmla="*/ 109113 h 300787"/>
                      <a:gd name="connsiteX27" fmla="*/ 36415 w 292631"/>
                      <a:gd name="connsiteY27" fmla="*/ 96593 h 300787"/>
                      <a:gd name="connsiteX28" fmla="*/ 35013 w 292631"/>
                      <a:gd name="connsiteY28" fmla="*/ 96969 h 300787"/>
                      <a:gd name="connsiteX29" fmla="*/ 3880 w 292631"/>
                      <a:gd name="connsiteY29" fmla="*/ 78994 h 300787"/>
                      <a:gd name="connsiteX30" fmla="*/ 872 w 292631"/>
                      <a:gd name="connsiteY30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52581 w 292631"/>
                      <a:gd name="connsiteY22" fmla="*/ 156923 h 300787"/>
                      <a:gd name="connsiteX23" fmla="*/ 19670 w 292631"/>
                      <a:gd name="connsiteY23" fmla="*/ 137922 h 300787"/>
                      <a:gd name="connsiteX24" fmla="*/ 17414 w 292631"/>
                      <a:gd name="connsiteY24" fmla="*/ 129504 h 300787"/>
                      <a:gd name="connsiteX25" fmla="*/ 20099 w 292631"/>
                      <a:gd name="connsiteY25" fmla="*/ 109113 h 300787"/>
                      <a:gd name="connsiteX26" fmla="*/ 36415 w 292631"/>
                      <a:gd name="connsiteY26" fmla="*/ 96593 h 300787"/>
                      <a:gd name="connsiteX27" fmla="*/ 35013 w 292631"/>
                      <a:gd name="connsiteY27" fmla="*/ 96969 h 300787"/>
                      <a:gd name="connsiteX28" fmla="*/ 3880 w 292631"/>
                      <a:gd name="connsiteY28" fmla="*/ 78994 h 300787"/>
                      <a:gd name="connsiteX29" fmla="*/ 872 w 292631"/>
                      <a:gd name="connsiteY29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5013 w 292631"/>
                      <a:gd name="connsiteY26" fmla="*/ 96969 h 300787"/>
                      <a:gd name="connsiteX27" fmla="*/ 3880 w 292631"/>
                      <a:gd name="connsiteY27" fmla="*/ 78994 h 300787"/>
                      <a:gd name="connsiteX28" fmla="*/ 872 w 292631"/>
                      <a:gd name="connsiteY28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880 w 292631"/>
                      <a:gd name="connsiteY26" fmla="*/ 78994 h 300787"/>
                      <a:gd name="connsiteX27" fmla="*/ 872 w 292631"/>
                      <a:gd name="connsiteY27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41721 w 292631"/>
                      <a:gd name="connsiteY3" fmla="*/ 3714 h 300787"/>
                      <a:gd name="connsiteX4" fmla="*/ 274257 w 292631"/>
                      <a:gd name="connsiteY4" fmla="*/ 80235 h 300787"/>
                      <a:gd name="connsiteX5" fmla="*/ 288917 w 292631"/>
                      <a:gd name="connsiteY5" fmla="*/ 134949 h 300787"/>
                      <a:gd name="connsiteX6" fmla="*/ 250883 w 292631"/>
                      <a:gd name="connsiteY6" fmla="*/ 248370 h 300787"/>
                      <a:gd name="connsiteX7" fmla="*/ 203439 w 292631"/>
                      <a:gd name="connsiteY7" fmla="*/ 281409 h 300787"/>
                      <a:gd name="connsiteX8" fmla="*/ 199994 w 292631"/>
                      <a:gd name="connsiteY8" fmla="*/ 289726 h 300787"/>
                      <a:gd name="connsiteX9" fmla="*/ 173290 w 292631"/>
                      <a:gd name="connsiteY9" fmla="*/ 300787 h 300787"/>
                      <a:gd name="connsiteX10" fmla="*/ 146586 w 292631"/>
                      <a:gd name="connsiteY10" fmla="*/ 289726 h 300787"/>
                      <a:gd name="connsiteX11" fmla="*/ 135898 w 292631"/>
                      <a:gd name="connsiteY11" fmla="*/ 263923 h 300787"/>
                      <a:gd name="connsiteX12" fmla="*/ 86316 w 292631"/>
                      <a:gd name="connsiteY12" fmla="*/ 277208 h 300787"/>
                      <a:gd name="connsiteX13" fmla="*/ 51625 w 292631"/>
                      <a:gd name="connsiteY13" fmla="*/ 257180 h 300787"/>
                      <a:gd name="connsiteX14" fmla="*/ 50121 w 292631"/>
                      <a:gd name="connsiteY14" fmla="*/ 251569 h 300787"/>
                      <a:gd name="connsiteX15" fmla="*/ 70150 w 292631"/>
                      <a:gd name="connsiteY15" fmla="*/ 216878 h 300787"/>
                      <a:gd name="connsiteX16" fmla="*/ 70150 w 292631"/>
                      <a:gd name="connsiteY16" fmla="*/ 216877 h 300787"/>
                      <a:gd name="connsiteX17" fmla="*/ 35459 w 292631"/>
                      <a:gd name="connsiteY17" fmla="*/ 196849 h 300787"/>
                      <a:gd name="connsiteX18" fmla="*/ 33955 w 292631"/>
                      <a:gd name="connsiteY18" fmla="*/ 191238 h 300787"/>
                      <a:gd name="connsiteX19" fmla="*/ 36785 w 292631"/>
                      <a:gd name="connsiteY19" fmla="*/ 169744 h 300787"/>
                      <a:gd name="connsiteX20" fmla="*/ 53983 w 292631"/>
                      <a:gd name="connsiteY20" fmla="*/ 156547 h 300787"/>
                      <a:gd name="connsiteX21" fmla="*/ 19670 w 292631"/>
                      <a:gd name="connsiteY21" fmla="*/ 137922 h 300787"/>
                      <a:gd name="connsiteX22" fmla="*/ 17414 w 292631"/>
                      <a:gd name="connsiteY22" fmla="*/ 129504 h 300787"/>
                      <a:gd name="connsiteX23" fmla="*/ 20099 w 292631"/>
                      <a:gd name="connsiteY23" fmla="*/ 109113 h 300787"/>
                      <a:gd name="connsiteX24" fmla="*/ 36415 w 292631"/>
                      <a:gd name="connsiteY24" fmla="*/ 96593 h 300787"/>
                      <a:gd name="connsiteX25" fmla="*/ 3880 w 292631"/>
                      <a:gd name="connsiteY25" fmla="*/ 78994 h 300787"/>
                      <a:gd name="connsiteX26" fmla="*/ 872 w 292631"/>
                      <a:gd name="connsiteY26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41721 w 292631"/>
                      <a:gd name="connsiteY2" fmla="*/ 3714 h 300787"/>
                      <a:gd name="connsiteX3" fmla="*/ 274257 w 292631"/>
                      <a:gd name="connsiteY3" fmla="*/ 80235 h 300787"/>
                      <a:gd name="connsiteX4" fmla="*/ 288917 w 292631"/>
                      <a:gd name="connsiteY4" fmla="*/ 134949 h 300787"/>
                      <a:gd name="connsiteX5" fmla="*/ 250883 w 292631"/>
                      <a:gd name="connsiteY5" fmla="*/ 248370 h 300787"/>
                      <a:gd name="connsiteX6" fmla="*/ 203439 w 292631"/>
                      <a:gd name="connsiteY6" fmla="*/ 281409 h 300787"/>
                      <a:gd name="connsiteX7" fmla="*/ 199994 w 292631"/>
                      <a:gd name="connsiteY7" fmla="*/ 289726 h 300787"/>
                      <a:gd name="connsiteX8" fmla="*/ 173290 w 292631"/>
                      <a:gd name="connsiteY8" fmla="*/ 300787 h 300787"/>
                      <a:gd name="connsiteX9" fmla="*/ 146586 w 292631"/>
                      <a:gd name="connsiteY9" fmla="*/ 289726 h 300787"/>
                      <a:gd name="connsiteX10" fmla="*/ 135898 w 292631"/>
                      <a:gd name="connsiteY10" fmla="*/ 263923 h 300787"/>
                      <a:gd name="connsiteX11" fmla="*/ 86316 w 292631"/>
                      <a:gd name="connsiteY11" fmla="*/ 277208 h 300787"/>
                      <a:gd name="connsiteX12" fmla="*/ 51625 w 292631"/>
                      <a:gd name="connsiteY12" fmla="*/ 257180 h 300787"/>
                      <a:gd name="connsiteX13" fmla="*/ 50121 w 292631"/>
                      <a:gd name="connsiteY13" fmla="*/ 251569 h 300787"/>
                      <a:gd name="connsiteX14" fmla="*/ 70150 w 292631"/>
                      <a:gd name="connsiteY14" fmla="*/ 216878 h 300787"/>
                      <a:gd name="connsiteX15" fmla="*/ 70150 w 292631"/>
                      <a:gd name="connsiteY15" fmla="*/ 216877 h 300787"/>
                      <a:gd name="connsiteX16" fmla="*/ 35459 w 292631"/>
                      <a:gd name="connsiteY16" fmla="*/ 196849 h 300787"/>
                      <a:gd name="connsiteX17" fmla="*/ 33955 w 292631"/>
                      <a:gd name="connsiteY17" fmla="*/ 191238 h 300787"/>
                      <a:gd name="connsiteX18" fmla="*/ 36785 w 292631"/>
                      <a:gd name="connsiteY18" fmla="*/ 169744 h 300787"/>
                      <a:gd name="connsiteX19" fmla="*/ 53983 w 292631"/>
                      <a:gd name="connsiteY19" fmla="*/ 156547 h 300787"/>
                      <a:gd name="connsiteX20" fmla="*/ 19670 w 292631"/>
                      <a:gd name="connsiteY20" fmla="*/ 137922 h 300787"/>
                      <a:gd name="connsiteX21" fmla="*/ 17414 w 292631"/>
                      <a:gd name="connsiteY21" fmla="*/ 129504 h 300787"/>
                      <a:gd name="connsiteX22" fmla="*/ 20099 w 292631"/>
                      <a:gd name="connsiteY22" fmla="*/ 109113 h 300787"/>
                      <a:gd name="connsiteX23" fmla="*/ 36415 w 292631"/>
                      <a:gd name="connsiteY23" fmla="*/ 96593 h 300787"/>
                      <a:gd name="connsiteX24" fmla="*/ 3880 w 292631"/>
                      <a:gd name="connsiteY24" fmla="*/ 78994 h 300787"/>
                      <a:gd name="connsiteX25" fmla="*/ 872 w 292631"/>
                      <a:gd name="connsiteY25" fmla="*/ 67771 h 300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92631" h="300787">
                        <a:moveTo>
                          <a:pt x="872" y="67771"/>
                        </a:moveTo>
                        <a:cubicBezTo>
                          <a:pt x="-2761" y="54210"/>
                          <a:pt x="5286" y="40272"/>
                          <a:pt x="18847" y="36638"/>
                        </a:cubicBezTo>
                        <a:lnTo>
                          <a:pt x="141721" y="3714"/>
                        </a:lnTo>
                        <a:cubicBezTo>
                          <a:pt x="199450" y="-11754"/>
                          <a:pt x="258788" y="22505"/>
                          <a:pt x="274257" y="80235"/>
                        </a:cubicBezTo>
                        <a:lnTo>
                          <a:pt x="288917" y="134949"/>
                        </a:lnTo>
                        <a:cubicBezTo>
                          <a:pt x="300518" y="178247"/>
                          <a:pt x="284148" y="222449"/>
                          <a:pt x="250883" y="248370"/>
                        </a:cubicBezTo>
                        <a:lnTo>
                          <a:pt x="203439" y="281409"/>
                        </a:lnTo>
                        <a:lnTo>
                          <a:pt x="199994" y="289726"/>
                        </a:lnTo>
                        <a:cubicBezTo>
                          <a:pt x="193160" y="296560"/>
                          <a:pt x="183719" y="300787"/>
                          <a:pt x="173290" y="300787"/>
                        </a:cubicBezTo>
                        <a:cubicBezTo>
                          <a:pt x="162862" y="300787"/>
                          <a:pt x="153421" y="296560"/>
                          <a:pt x="146586" y="289726"/>
                        </a:cubicBezTo>
                        <a:lnTo>
                          <a:pt x="135898" y="263923"/>
                        </a:lnTo>
                        <a:lnTo>
                          <a:pt x="86316" y="277208"/>
                        </a:lnTo>
                        <a:cubicBezTo>
                          <a:pt x="71206" y="281257"/>
                          <a:pt x="55673" y="272290"/>
                          <a:pt x="51625" y="257180"/>
                        </a:cubicBezTo>
                        <a:lnTo>
                          <a:pt x="50121" y="251569"/>
                        </a:lnTo>
                        <a:cubicBezTo>
                          <a:pt x="46073" y="236459"/>
                          <a:pt x="55040" y="220926"/>
                          <a:pt x="70150" y="216878"/>
                        </a:cubicBezTo>
                        <a:lnTo>
                          <a:pt x="70150" y="216877"/>
                        </a:lnTo>
                        <a:cubicBezTo>
                          <a:pt x="55040" y="220926"/>
                          <a:pt x="39507" y="211959"/>
                          <a:pt x="35459" y="196849"/>
                        </a:cubicBezTo>
                        <a:lnTo>
                          <a:pt x="33955" y="191238"/>
                        </a:lnTo>
                        <a:cubicBezTo>
                          <a:pt x="31931" y="183683"/>
                          <a:pt x="33161" y="176022"/>
                          <a:pt x="36785" y="169744"/>
                        </a:cubicBezTo>
                        <a:lnTo>
                          <a:pt x="53983" y="156547"/>
                        </a:lnTo>
                        <a:lnTo>
                          <a:pt x="19670" y="137922"/>
                        </a:lnTo>
                        <a:lnTo>
                          <a:pt x="17414" y="129504"/>
                        </a:lnTo>
                        <a:cubicBezTo>
                          <a:pt x="15494" y="122336"/>
                          <a:pt x="16660" y="115068"/>
                          <a:pt x="20099" y="109113"/>
                        </a:cubicBezTo>
                        <a:lnTo>
                          <a:pt x="36415" y="96593"/>
                        </a:lnTo>
                        <a:lnTo>
                          <a:pt x="3880" y="78994"/>
                        </a:lnTo>
                        <a:lnTo>
                          <a:pt x="872" y="67771"/>
                        </a:lnTo>
                        <a:close/>
                      </a:path>
                    </a:pathLst>
                  </a:custGeom>
                  <a:solidFill>
                    <a:srgbClr val="FFDCB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7" name="フリーフォーム: 図形 366"/>
                  <p:cNvSpPr/>
                  <p:nvPr/>
                </p:nvSpPr>
                <p:spPr>
                  <a:xfrm rot="16200000" flipH="1">
                    <a:off x="4268886" y="5443411"/>
                    <a:ext cx="292631" cy="300787"/>
                  </a:xfrm>
                  <a:custGeom>
                    <a:avLst/>
                    <a:gdLst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90079 w 292631"/>
                      <a:gd name="connsiteY18" fmla="*/ 211537 h 300787"/>
                      <a:gd name="connsiteX19" fmla="*/ 70150 w 292631"/>
                      <a:gd name="connsiteY19" fmla="*/ 216877 h 300787"/>
                      <a:gd name="connsiteX20" fmla="*/ 35459 w 292631"/>
                      <a:gd name="connsiteY20" fmla="*/ 196849 h 300787"/>
                      <a:gd name="connsiteX21" fmla="*/ 33955 w 292631"/>
                      <a:gd name="connsiteY21" fmla="*/ 191238 h 300787"/>
                      <a:gd name="connsiteX22" fmla="*/ 36785 w 292631"/>
                      <a:gd name="connsiteY22" fmla="*/ 169744 h 300787"/>
                      <a:gd name="connsiteX23" fmla="*/ 53983 w 292631"/>
                      <a:gd name="connsiteY23" fmla="*/ 156547 h 300787"/>
                      <a:gd name="connsiteX24" fmla="*/ 52581 w 292631"/>
                      <a:gd name="connsiteY24" fmla="*/ 156923 h 300787"/>
                      <a:gd name="connsiteX25" fmla="*/ 19670 w 292631"/>
                      <a:gd name="connsiteY25" fmla="*/ 137922 h 300787"/>
                      <a:gd name="connsiteX26" fmla="*/ 17414 w 292631"/>
                      <a:gd name="connsiteY26" fmla="*/ 129504 h 300787"/>
                      <a:gd name="connsiteX27" fmla="*/ 20099 w 292631"/>
                      <a:gd name="connsiteY27" fmla="*/ 109113 h 300787"/>
                      <a:gd name="connsiteX28" fmla="*/ 36415 w 292631"/>
                      <a:gd name="connsiteY28" fmla="*/ 96593 h 300787"/>
                      <a:gd name="connsiteX29" fmla="*/ 35013 w 292631"/>
                      <a:gd name="connsiteY29" fmla="*/ 96969 h 300787"/>
                      <a:gd name="connsiteX30" fmla="*/ 3880 w 292631"/>
                      <a:gd name="connsiteY30" fmla="*/ 78994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70150 w 292631"/>
                      <a:gd name="connsiteY18" fmla="*/ 216877 h 300787"/>
                      <a:gd name="connsiteX19" fmla="*/ 35459 w 292631"/>
                      <a:gd name="connsiteY19" fmla="*/ 196849 h 300787"/>
                      <a:gd name="connsiteX20" fmla="*/ 33955 w 292631"/>
                      <a:gd name="connsiteY20" fmla="*/ 191238 h 300787"/>
                      <a:gd name="connsiteX21" fmla="*/ 36785 w 292631"/>
                      <a:gd name="connsiteY21" fmla="*/ 169744 h 300787"/>
                      <a:gd name="connsiteX22" fmla="*/ 53983 w 292631"/>
                      <a:gd name="connsiteY22" fmla="*/ 156547 h 300787"/>
                      <a:gd name="connsiteX23" fmla="*/ 52581 w 292631"/>
                      <a:gd name="connsiteY23" fmla="*/ 156923 h 300787"/>
                      <a:gd name="connsiteX24" fmla="*/ 19670 w 292631"/>
                      <a:gd name="connsiteY24" fmla="*/ 137922 h 300787"/>
                      <a:gd name="connsiteX25" fmla="*/ 17414 w 292631"/>
                      <a:gd name="connsiteY25" fmla="*/ 129504 h 300787"/>
                      <a:gd name="connsiteX26" fmla="*/ 20099 w 292631"/>
                      <a:gd name="connsiteY26" fmla="*/ 109113 h 300787"/>
                      <a:gd name="connsiteX27" fmla="*/ 36415 w 292631"/>
                      <a:gd name="connsiteY27" fmla="*/ 96593 h 300787"/>
                      <a:gd name="connsiteX28" fmla="*/ 35013 w 292631"/>
                      <a:gd name="connsiteY28" fmla="*/ 96969 h 300787"/>
                      <a:gd name="connsiteX29" fmla="*/ 3880 w 292631"/>
                      <a:gd name="connsiteY29" fmla="*/ 78994 h 300787"/>
                      <a:gd name="connsiteX30" fmla="*/ 872 w 292631"/>
                      <a:gd name="connsiteY30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52581 w 292631"/>
                      <a:gd name="connsiteY22" fmla="*/ 156923 h 300787"/>
                      <a:gd name="connsiteX23" fmla="*/ 19670 w 292631"/>
                      <a:gd name="connsiteY23" fmla="*/ 137922 h 300787"/>
                      <a:gd name="connsiteX24" fmla="*/ 17414 w 292631"/>
                      <a:gd name="connsiteY24" fmla="*/ 129504 h 300787"/>
                      <a:gd name="connsiteX25" fmla="*/ 20099 w 292631"/>
                      <a:gd name="connsiteY25" fmla="*/ 109113 h 300787"/>
                      <a:gd name="connsiteX26" fmla="*/ 36415 w 292631"/>
                      <a:gd name="connsiteY26" fmla="*/ 96593 h 300787"/>
                      <a:gd name="connsiteX27" fmla="*/ 35013 w 292631"/>
                      <a:gd name="connsiteY27" fmla="*/ 96969 h 300787"/>
                      <a:gd name="connsiteX28" fmla="*/ 3880 w 292631"/>
                      <a:gd name="connsiteY28" fmla="*/ 78994 h 300787"/>
                      <a:gd name="connsiteX29" fmla="*/ 872 w 292631"/>
                      <a:gd name="connsiteY29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5013 w 292631"/>
                      <a:gd name="connsiteY26" fmla="*/ 96969 h 300787"/>
                      <a:gd name="connsiteX27" fmla="*/ 3880 w 292631"/>
                      <a:gd name="connsiteY27" fmla="*/ 78994 h 300787"/>
                      <a:gd name="connsiteX28" fmla="*/ 872 w 292631"/>
                      <a:gd name="connsiteY28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880 w 292631"/>
                      <a:gd name="connsiteY26" fmla="*/ 78994 h 300787"/>
                      <a:gd name="connsiteX27" fmla="*/ 872 w 292631"/>
                      <a:gd name="connsiteY27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41721 w 292631"/>
                      <a:gd name="connsiteY3" fmla="*/ 3714 h 300787"/>
                      <a:gd name="connsiteX4" fmla="*/ 274257 w 292631"/>
                      <a:gd name="connsiteY4" fmla="*/ 80235 h 300787"/>
                      <a:gd name="connsiteX5" fmla="*/ 288917 w 292631"/>
                      <a:gd name="connsiteY5" fmla="*/ 134949 h 300787"/>
                      <a:gd name="connsiteX6" fmla="*/ 250883 w 292631"/>
                      <a:gd name="connsiteY6" fmla="*/ 248370 h 300787"/>
                      <a:gd name="connsiteX7" fmla="*/ 203439 w 292631"/>
                      <a:gd name="connsiteY7" fmla="*/ 281409 h 300787"/>
                      <a:gd name="connsiteX8" fmla="*/ 199994 w 292631"/>
                      <a:gd name="connsiteY8" fmla="*/ 289726 h 300787"/>
                      <a:gd name="connsiteX9" fmla="*/ 173290 w 292631"/>
                      <a:gd name="connsiteY9" fmla="*/ 300787 h 300787"/>
                      <a:gd name="connsiteX10" fmla="*/ 146586 w 292631"/>
                      <a:gd name="connsiteY10" fmla="*/ 289726 h 300787"/>
                      <a:gd name="connsiteX11" fmla="*/ 135898 w 292631"/>
                      <a:gd name="connsiteY11" fmla="*/ 263923 h 300787"/>
                      <a:gd name="connsiteX12" fmla="*/ 86316 w 292631"/>
                      <a:gd name="connsiteY12" fmla="*/ 277208 h 300787"/>
                      <a:gd name="connsiteX13" fmla="*/ 51625 w 292631"/>
                      <a:gd name="connsiteY13" fmla="*/ 257180 h 300787"/>
                      <a:gd name="connsiteX14" fmla="*/ 50121 w 292631"/>
                      <a:gd name="connsiteY14" fmla="*/ 251569 h 300787"/>
                      <a:gd name="connsiteX15" fmla="*/ 70150 w 292631"/>
                      <a:gd name="connsiteY15" fmla="*/ 216878 h 300787"/>
                      <a:gd name="connsiteX16" fmla="*/ 70150 w 292631"/>
                      <a:gd name="connsiteY16" fmla="*/ 216877 h 300787"/>
                      <a:gd name="connsiteX17" fmla="*/ 35459 w 292631"/>
                      <a:gd name="connsiteY17" fmla="*/ 196849 h 300787"/>
                      <a:gd name="connsiteX18" fmla="*/ 33955 w 292631"/>
                      <a:gd name="connsiteY18" fmla="*/ 191238 h 300787"/>
                      <a:gd name="connsiteX19" fmla="*/ 36785 w 292631"/>
                      <a:gd name="connsiteY19" fmla="*/ 169744 h 300787"/>
                      <a:gd name="connsiteX20" fmla="*/ 53983 w 292631"/>
                      <a:gd name="connsiteY20" fmla="*/ 156547 h 300787"/>
                      <a:gd name="connsiteX21" fmla="*/ 19670 w 292631"/>
                      <a:gd name="connsiteY21" fmla="*/ 137922 h 300787"/>
                      <a:gd name="connsiteX22" fmla="*/ 17414 w 292631"/>
                      <a:gd name="connsiteY22" fmla="*/ 129504 h 300787"/>
                      <a:gd name="connsiteX23" fmla="*/ 20099 w 292631"/>
                      <a:gd name="connsiteY23" fmla="*/ 109113 h 300787"/>
                      <a:gd name="connsiteX24" fmla="*/ 36415 w 292631"/>
                      <a:gd name="connsiteY24" fmla="*/ 96593 h 300787"/>
                      <a:gd name="connsiteX25" fmla="*/ 3880 w 292631"/>
                      <a:gd name="connsiteY25" fmla="*/ 78994 h 300787"/>
                      <a:gd name="connsiteX26" fmla="*/ 872 w 292631"/>
                      <a:gd name="connsiteY26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41721 w 292631"/>
                      <a:gd name="connsiteY2" fmla="*/ 3714 h 300787"/>
                      <a:gd name="connsiteX3" fmla="*/ 274257 w 292631"/>
                      <a:gd name="connsiteY3" fmla="*/ 80235 h 300787"/>
                      <a:gd name="connsiteX4" fmla="*/ 288917 w 292631"/>
                      <a:gd name="connsiteY4" fmla="*/ 134949 h 300787"/>
                      <a:gd name="connsiteX5" fmla="*/ 250883 w 292631"/>
                      <a:gd name="connsiteY5" fmla="*/ 248370 h 300787"/>
                      <a:gd name="connsiteX6" fmla="*/ 203439 w 292631"/>
                      <a:gd name="connsiteY6" fmla="*/ 281409 h 300787"/>
                      <a:gd name="connsiteX7" fmla="*/ 199994 w 292631"/>
                      <a:gd name="connsiteY7" fmla="*/ 289726 h 300787"/>
                      <a:gd name="connsiteX8" fmla="*/ 173290 w 292631"/>
                      <a:gd name="connsiteY8" fmla="*/ 300787 h 300787"/>
                      <a:gd name="connsiteX9" fmla="*/ 146586 w 292631"/>
                      <a:gd name="connsiteY9" fmla="*/ 289726 h 300787"/>
                      <a:gd name="connsiteX10" fmla="*/ 135898 w 292631"/>
                      <a:gd name="connsiteY10" fmla="*/ 263923 h 300787"/>
                      <a:gd name="connsiteX11" fmla="*/ 86316 w 292631"/>
                      <a:gd name="connsiteY11" fmla="*/ 277208 h 300787"/>
                      <a:gd name="connsiteX12" fmla="*/ 51625 w 292631"/>
                      <a:gd name="connsiteY12" fmla="*/ 257180 h 300787"/>
                      <a:gd name="connsiteX13" fmla="*/ 50121 w 292631"/>
                      <a:gd name="connsiteY13" fmla="*/ 251569 h 300787"/>
                      <a:gd name="connsiteX14" fmla="*/ 70150 w 292631"/>
                      <a:gd name="connsiteY14" fmla="*/ 216878 h 300787"/>
                      <a:gd name="connsiteX15" fmla="*/ 70150 w 292631"/>
                      <a:gd name="connsiteY15" fmla="*/ 216877 h 300787"/>
                      <a:gd name="connsiteX16" fmla="*/ 35459 w 292631"/>
                      <a:gd name="connsiteY16" fmla="*/ 196849 h 300787"/>
                      <a:gd name="connsiteX17" fmla="*/ 33955 w 292631"/>
                      <a:gd name="connsiteY17" fmla="*/ 191238 h 300787"/>
                      <a:gd name="connsiteX18" fmla="*/ 36785 w 292631"/>
                      <a:gd name="connsiteY18" fmla="*/ 169744 h 300787"/>
                      <a:gd name="connsiteX19" fmla="*/ 53983 w 292631"/>
                      <a:gd name="connsiteY19" fmla="*/ 156547 h 300787"/>
                      <a:gd name="connsiteX20" fmla="*/ 19670 w 292631"/>
                      <a:gd name="connsiteY20" fmla="*/ 137922 h 300787"/>
                      <a:gd name="connsiteX21" fmla="*/ 17414 w 292631"/>
                      <a:gd name="connsiteY21" fmla="*/ 129504 h 300787"/>
                      <a:gd name="connsiteX22" fmla="*/ 20099 w 292631"/>
                      <a:gd name="connsiteY22" fmla="*/ 109113 h 300787"/>
                      <a:gd name="connsiteX23" fmla="*/ 36415 w 292631"/>
                      <a:gd name="connsiteY23" fmla="*/ 96593 h 300787"/>
                      <a:gd name="connsiteX24" fmla="*/ 3880 w 292631"/>
                      <a:gd name="connsiteY24" fmla="*/ 78994 h 300787"/>
                      <a:gd name="connsiteX25" fmla="*/ 872 w 292631"/>
                      <a:gd name="connsiteY25" fmla="*/ 67771 h 300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92631" h="300787">
                        <a:moveTo>
                          <a:pt x="872" y="67771"/>
                        </a:moveTo>
                        <a:cubicBezTo>
                          <a:pt x="-2761" y="54210"/>
                          <a:pt x="5286" y="40272"/>
                          <a:pt x="18847" y="36638"/>
                        </a:cubicBezTo>
                        <a:lnTo>
                          <a:pt x="141721" y="3714"/>
                        </a:lnTo>
                        <a:cubicBezTo>
                          <a:pt x="199450" y="-11754"/>
                          <a:pt x="258788" y="22505"/>
                          <a:pt x="274257" y="80235"/>
                        </a:cubicBezTo>
                        <a:lnTo>
                          <a:pt x="288917" y="134949"/>
                        </a:lnTo>
                        <a:cubicBezTo>
                          <a:pt x="300518" y="178247"/>
                          <a:pt x="284148" y="222449"/>
                          <a:pt x="250883" y="248370"/>
                        </a:cubicBezTo>
                        <a:lnTo>
                          <a:pt x="203439" y="281409"/>
                        </a:lnTo>
                        <a:lnTo>
                          <a:pt x="199994" y="289726"/>
                        </a:lnTo>
                        <a:cubicBezTo>
                          <a:pt x="193160" y="296560"/>
                          <a:pt x="183719" y="300787"/>
                          <a:pt x="173290" y="300787"/>
                        </a:cubicBezTo>
                        <a:cubicBezTo>
                          <a:pt x="162862" y="300787"/>
                          <a:pt x="153421" y="296560"/>
                          <a:pt x="146586" y="289726"/>
                        </a:cubicBezTo>
                        <a:lnTo>
                          <a:pt x="135898" y="263923"/>
                        </a:lnTo>
                        <a:lnTo>
                          <a:pt x="86316" y="277208"/>
                        </a:lnTo>
                        <a:cubicBezTo>
                          <a:pt x="71206" y="281257"/>
                          <a:pt x="55673" y="272290"/>
                          <a:pt x="51625" y="257180"/>
                        </a:cubicBezTo>
                        <a:lnTo>
                          <a:pt x="50121" y="251569"/>
                        </a:lnTo>
                        <a:cubicBezTo>
                          <a:pt x="46073" y="236459"/>
                          <a:pt x="55040" y="220926"/>
                          <a:pt x="70150" y="216878"/>
                        </a:cubicBezTo>
                        <a:lnTo>
                          <a:pt x="70150" y="216877"/>
                        </a:lnTo>
                        <a:cubicBezTo>
                          <a:pt x="55040" y="220926"/>
                          <a:pt x="39507" y="211959"/>
                          <a:pt x="35459" y="196849"/>
                        </a:cubicBezTo>
                        <a:lnTo>
                          <a:pt x="33955" y="191238"/>
                        </a:lnTo>
                        <a:cubicBezTo>
                          <a:pt x="31931" y="183683"/>
                          <a:pt x="33161" y="176022"/>
                          <a:pt x="36785" y="169744"/>
                        </a:cubicBezTo>
                        <a:lnTo>
                          <a:pt x="53983" y="156547"/>
                        </a:lnTo>
                        <a:lnTo>
                          <a:pt x="19670" y="137922"/>
                        </a:lnTo>
                        <a:lnTo>
                          <a:pt x="17414" y="129504"/>
                        </a:lnTo>
                        <a:cubicBezTo>
                          <a:pt x="15494" y="122336"/>
                          <a:pt x="16660" y="115068"/>
                          <a:pt x="20099" y="109113"/>
                        </a:cubicBezTo>
                        <a:lnTo>
                          <a:pt x="36415" y="96593"/>
                        </a:lnTo>
                        <a:lnTo>
                          <a:pt x="3880" y="78994"/>
                        </a:lnTo>
                        <a:lnTo>
                          <a:pt x="872" y="67771"/>
                        </a:lnTo>
                        <a:close/>
                      </a:path>
                    </a:pathLst>
                  </a:custGeom>
                  <a:solidFill>
                    <a:srgbClr val="FFDCB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62" name="グループ化 361"/>
                <p:cNvGrpSpPr/>
                <p:nvPr/>
              </p:nvGrpSpPr>
              <p:grpSpPr>
                <a:xfrm>
                  <a:off x="708735" y="5697135"/>
                  <a:ext cx="1157717" cy="1526697"/>
                  <a:chOff x="4340387" y="5723417"/>
                  <a:chExt cx="1157717" cy="1526697"/>
                </a:xfrm>
              </p:grpSpPr>
              <p:sp>
                <p:nvSpPr>
                  <p:cNvPr id="363" name="フリーフォーム 2155"/>
                  <p:cNvSpPr/>
                  <p:nvPr/>
                </p:nvSpPr>
                <p:spPr>
                  <a:xfrm>
                    <a:off x="4341048" y="5726880"/>
                    <a:ext cx="1157055" cy="1523234"/>
                  </a:xfrm>
                  <a:custGeom>
                    <a:avLst/>
                    <a:gdLst>
                      <a:gd name="connsiteX0" fmla="*/ 0 w 1157055"/>
                      <a:gd name="connsiteY0" fmla="*/ 0 h 1523234"/>
                      <a:gd name="connsiteX1" fmla="*/ 143669 w 1157055"/>
                      <a:gd name="connsiteY1" fmla="*/ 0 h 1523234"/>
                      <a:gd name="connsiteX2" fmla="*/ 143669 w 1157055"/>
                      <a:gd name="connsiteY2" fmla="*/ 549102 h 1523234"/>
                      <a:gd name="connsiteX3" fmla="*/ 380754 w 1157055"/>
                      <a:gd name="connsiteY3" fmla="*/ 985072 h 1523234"/>
                      <a:gd name="connsiteX4" fmla="*/ 776301 w 1157055"/>
                      <a:gd name="connsiteY4" fmla="*/ 985072 h 1523234"/>
                      <a:gd name="connsiteX5" fmla="*/ 1013386 w 1157055"/>
                      <a:gd name="connsiteY5" fmla="*/ 549102 h 1523234"/>
                      <a:gd name="connsiteX6" fmla="*/ 1013386 w 1157055"/>
                      <a:gd name="connsiteY6" fmla="*/ 0 h 1523234"/>
                      <a:gd name="connsiteX7" fmla="*/ 1157055 w 1157055"/>
                      <a:gd name="connsiteY7" fmla="*/ 0 h 1523234"/>
                      <a:gd name="connsiteX8" fmla="*/ 1157055 w 1157055"/>
                      <a:gd name="connsiteY8" fmla="*/ 619125 h 1523234"/>
                      <a:gd name="connsiteX9" fmla="*/ 877954 w 1157055"/>
                      <a:gd name="connsiteY9" fmla="*/ 1132793 h 1523234"/>
                      <a:gd name="connsiteX10" fmla="*/ 877954 w 1157055"/>
                      <a:gd name="connsiteY10" fmla="*/ 1523234 h 1523234"/>
                      <a:gd name="connsiteX11" fmla="*/ 877597 w 1157055"/>
                      <a:gd name="connsiteY11" fmla="*/ 1523234 h 1523234"/>
                      <a:gd name="connsiteX12" fmla="*/ 279458 w 1157055"/>
                      <a:gd name="connsiteY12" fmla="*/ 1523234 h 1523234"/>
                      <a:gd name="connsiteX13" fmla="*/ 279101 w 1157055"/>
                      <a:gd name="connsiteY13" fmla="*/ 1523234 h 1523234"/>
                      <a:gd name="connsiteX14" fmla="*/ 279101 w 1157055"/>
                      <a:gd name="connsiteY14" fmla="*/ 1132793 h 1523234"/>
                      <a:gd name="connsiteX15" fmla="*/ 0 w 1157055"/>
                      <a:gd name="connsiteY15" fmla="*/ 619125 h 1523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157055" h="1523234">
                        <a:moveTo>
                          <a:pt x="0" y="0"/>
                        </a:moveTo>
                        <a:lnTo>
                          <a:pt x="143669" y="0"/>
                        </a:lnTo>
                        <a:lnTo>
                          <a:pt x="143669" y="549102"/>
                        </a:lnTo>
                        <a:lnTo>
                          <a:pt x="380754" y="985072"/>
                        </a:lnTo>
                        <a:lnTo>
                          <a:pt x="776301" y="985072"/>
                        </a:lnTo>
                        <a:lnTo>
                          <a:pt x="1013386" y="549102"/>
                        </a:lnTo>
                        <a:lnTo>
                          <a:pt x="1013386" y="0"/>
                        </a:lnTo>
                        <a:lnTo>
                          <a:pt x="1157055" y="0"/>
                        </a:lnTo>
                        <a:lnTo>
                          <a:pt x="1157055" y="619125"/>
                        </a:lnTo>
                        <a:lnTo>
                          <a:pt x="877954" y="1132793"/>
                        </a:lnTo>
                        <a:lnTo>
                          <a:pt x="877954" y="1523234"/>
                        </a:lnTo>
                        <a:lnTo>
                          <a:pt x="877597" y="1523234"/>
                        </a:lnTo>
                        <a:lnTo>
                          <a:pt x="279458" y="1523234"/>
                        </a:lnTo>
                        <a:lnTo>
                          <a:pt x="279101" y="1523234"/>
                        </a:lnTo>
                        <a:lnTo>
                          <a:pt x="279101" y="1132793"/>
                        </a:lnTo>
                        <a:lnTo>
                          <a:pt x="0" y="61912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4" name="正方形/長方形 363"/>
                  <p:cNvSpPr/>
                  <p:nvPr/>
                </p:nvSpPr>
                <p:spPr>
                  <a:xfrm>
                    <a:off x="5351014" y="5723417"/>
                    <a:ext cx="147090" cy="58392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5" name="正方形/長方形 364"/>
                  <p:cNvSpPr/>
                  <p:nvPr/>
                </p:nvSpPr>
                <p:spPr>
                  <a:xfrm flipH="1">
                    <a:off x="4340387" y="5723417"/>
                    <a:ext cx="147090" cy="58392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52" name="グループ化 351"/>
              <p:cNvGrpSpPr/>
              <p:nvPr/>
            </p:nvGrpSpPr>
            <p:grpSpPr>
              <a:xfrm>
                <a:off x="760499" y="252239"/>
                <a:ext cx="686017" cy="863974"/>
                <a:chOff x="767865" y="4649208"/>
                <a:chExt cx="686017" cy="863974"/>
              </a:xfrm>
            </p:grpSpPr>
            <p:sp>
              <p:nvSpPr>
                <p:cNvPr id="353" name="円/楕円 838"/>
                <p:cNvSpPr/>
                <p:nvPr/>
              </p:nvSpPr>
              <p:spPr>
                <a:xfrm rot="20700000">
                  <a:off x="767865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4" name="円/楕円 839"/>
                <p:cNvSpPr/>
                <p:nvPr/>
              </p:nvSpPr>
              <p:spPr>
                <a:xfrm rot="900000" flipH="1">
                  <a:off x="1278947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5" name="円/楕円 840"/>
                <p:cNvSpPr/>
                <p:nvPr/>
              </p:nvSpPr>
              <p:spPr>
                <a:xfrm>
                  <a:off x="804803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6" name="円/楕円 834"/>
                <p:cNvSpPr/>
                <p:nvPr/>
              </p:nvSpPr>
              <p:spPr>
                <a:xfrm>
                  <a:off x="858162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7" name="円/楕円 835"/>
                <p:cNvSpPr/>
                <p:nvPr/>
              </p:nvSpPr>
              <p:spPr>
                <a:xfrm>
                  <a:off x="804803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8" name="円/楕円 836"/>
                <p:cNvSpPr/>
                <p:nvPr/>
              </p:nvSpPr>
              <p:spPr>
                <a:xfrm>
                  <a:off x="858162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9" name="円/楕円 837"/>
                <p:cNvSpPr/>
                <p:nvPr/>
              </p:nvSpPr>
              <p:spPr>
                <a:xfrm>
                  <a:off x="804803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0" name="台形 359"/>
                <p:cNvSpPr/>
                <p:nvPr/>
              </p:nvSpPr>
              <p:spPr>
                <a:xfrm>
                  <a:off x="970674" y="5452818"/>
                  <a:ext cx="254350" cy="60364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43" name="グループ化 342"/>
            <p:cNvGrpSpPr/>
            <p:nvPr/>
          </p:nvGrpSpPr>
          <p:grpSpPr>
            <a:xfrm>
              <a:off x="3155457" y="1190807"/>
              <a:ext cx="930530" cy="652234"/>
              <a:chOff x="1767006" y="2010603"/>
              <a:chExt cx="848972" cy="739218"/>
            </a:xfrm>
          </p:grpSpPr>
          <p:sp>
            <p:nvSpPr>
              <p:cNvPr id="344" name="四角形: 上の 2 つの角を丸める 343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olidDmnd">
                <a:fgClr>
                  <a:sysClr val="windowText" lastClr="000000">
                    <a:lumMod val="50000"/>
                    <a:lumOff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5" name="四角形: 上の 2 つの角を丸める 344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6" name="平行四辺形 345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7" name="平行四辺形 346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8" name="四角形: 上の 2 つの角を丸める 347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9" name="四角形: 上の 2 つの角を丸める 348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391" name="グループ化 390"/>
          <p:cNvGrpSpPr>
            <a:grpSpLocks noChangeAspect="1"/>
          </p:cNvGrpSpPr>
          <p:nvPr/>
        </p:nvGrpSpPr>
        <p:grpSpPr>
          <a:xfrm>
            <a:off x="6033121" y="873507"/>
            <a:ext cx="1737421" cy="1529269"/>
            <a:chOff x="6654463" y="-341629"/>
            <a:chExt cx="2482030" cy="2184670"/>
          </a:xfrm>
        </p:grpSpPr>
        <p:grpSp>
          <p:nvGrpSpPr>
            <p:cNvPr id="392" name="グループ化 391"/>
            <p:cNvGrpSpPr/>
            <p:nvPr/>
          </p:nvGrpSpPr>
          <p:grpSpPr>
            <a:xfrm>
              <a:off x="6654463" y="251226"/>
              <a:ext cx="2237993" cy="1591814"/>
              <a:chOff x="6654463" y="1356126"/>
              <a:chExt cx="2237993" cy="1591814"/>
            </a:xfrm>
          </p:grpSpPr>
          <p:grpSp>
            <p:nvGrpSpPr>
              <p:cNvPr id="416" name="グループ化 415"/>
              <p:cNvGrpSpPr/>
              <p:nvPr/>
            </p:nvGrpSpPr>
            <p:grpSpPr>
              <a:xfrm>
                <a:off x="8364843" y="1356126"/>
                <a:ext cx="450332" cy="1043962"/>
                <a:chOff x="5752655" y="2628900"/>
                <a:chExt cx="736175" cy="1706603"/>
              </a:xfrm>
            </p:grpSpPr>
            <p:grpSp>
              <p:nvGrpSpPr>
                <p:cNvPr id="456" name="グループ化 455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466" name="片側の 2 つの角を丸めた四角形 1047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67" name="片側の 2 つの角を丸めた四角形 1048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457" name="グループ化 456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462" name="円/楕円 1043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463" name="グループ化 462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464" name="片側の 2 つの角を丸めた四角形 1045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465" name="片側の 2 つの角を丸めた四角形 1046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458" name="グループ化 457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460" name="片側の 2 つの角を丸めた四角形 1041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61" name="片側の 2 つの角を丸めた四角形 1042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459" name="台形 458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417" name="グループ化 416"/>
              <p:cNvGrpSpPr/>
              <p:nvPr/>
            </p:nvGrpSpPr>
            <p:grpSpPr>
              <a:xfrm>
                <a:off x="6654463" y="1485975"/>
                <a:ext cx="2237993" cy="1461965"/>
                <a:chOff x="592932" y="1815303"/>
                <a:chExt cx="2433742" cy="1589838"/>
              </a:xfrm>
            </p:grpSpPr>
            <p:grpSp>
              <p:nvGrpSpPr>
                <p:cNvPr id="418" name="グループ化 417"/>
                <p:cNvGrpSpPr/>
                <p:nvPr/>
              </p:nvGrpSpPr>
              <p:grpSpPr>
                <a:xfrm>
                  <a:off x="2371322" y="2289237"/>
                  <a:ext cx="577993" cy="520752"/>
                  <a:chOff x="850029" y="306929"/>
                  <a:chExt cx="577993" cy="520752"/>
                </a:xfrm>
              </p:grpSpPr>
              <p:sp>
                <p:nvSpPr>
                  <p:cNvPr id="451" name="正方形/長方形 450"/>
                  <p:cNvSpPr/>
                  <p:nvPr/>
                </p:nvSpPr>
                <p:spPr>
                  <a:xfrm>
                    <a:off x="904621" y="695342"/>
                    <a:ext cx="523401" cy="132339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52" name="正方形/長方形 451"/>
                  <p:cNvSpPr/>
                  <p:nvPr/>
                </p:nvSpPr>
                <p:spPr>
                  <a:xfrm>
                    <a:off x="881130" y="610645"/>
                    <a:ext cx="523401" cy="84697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53" name="正方形/長方形 452"/>
                  <p:cNvSpPr/>
                  <p:nvPr/>
                </p:nvSpPr>
                <p:spPr>
                  <a:xfrm>
                    <a:off x="904621" y="478307"/>
                    <a:ext cx="523401" cy="132339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54" name="正方形/長方形 453"/>
                  <p:cNvSpPr/>
                  <p:nvPr/>
                </p:nvSpPr>
                <p:spPr>
                  <a:xfrm>
                    <a:off x="850029" y="393610"/>
                    <a:ext cx="523401" cy="86020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55" name="正方形/長方形 454"/>
                  <p:cNvSpPr/>
                  <p:nvPr/>
                </p:nvSpPr>
                <p:spPr>
                  <a:xfrm>
                    <a:off x="881130" y="306929"/>
                    <a:ext cx="523401" cy="86020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419" name="グループ化 418"/>
                <p:cNvGrpSpPr/>
                <p:nvPr/>
              </p:nvGrpSpPr>
              <p:grpSpPr>
                <a:xfrm>
                  <a:off x="592932" y="1815303"/>
                  <a:ext cx="2433742" cy="1589838"/>
                  <a:chOff x="592932" y="1815303"/>
                  <a:chExt cx="2433742" cy="1589838"/>
                </a:xfrm>
              </p:grpSpPr>
              <p:grpSp>
                <p:nvGrpSpPr>
                  <p:cNvPr id="420" name="グループ化 419"/>
                  <p:cNvGrpSpPr/>
                  <p:nvPr/>
                </p:nvGrpSpPr>
                <p:grpSpPr>
                  <a:xfrm>
                    <a:off x="2014429" y="1884781"/>
                    <a:ext cx="354342" cy="927374"/>
                    <a:chOff x="4130095" y="1815303"/>
                    <a:chExt cx="246642" cy="1080297"/>
                  </a:xfrm>
                </p:grpSpPr>
                <p:grpSp>
                  <p:nvGrpSpPr>
                    <p:cNvPr id="447" name="グループ化 446"/>
                    <p:cNvGrpSpPr/>
                    <p:nvPr/>
                  </p:nvGrpSpPr>
                  <p:grpSpPr>
                    <a:xfrm>
                      <a:off x="4130095" y="1815303"/>
                      <a:ext cx="246642" cy="1080297"/>
                      <a:chOff x="4130095" y="1815303"/>
                      <a:chExt cx="1319349" cy="805033"/>
                    </a:xfrm>
                  </p:grpSpPr>
                  <p:sp>
                    <p:nvSpPr>
                      <p:cNvPr id="449" name="正方形/長方形 448"/>
                      <p:cNvSpPr/>
                      <p:nvPr/>
                    </p:nvSpPr>
                    <p:spPr>
                      <a:xfrm>
                        <a:off x="4130095" y="1815303"/>
                        <a:ext cx="1247917" cy="805033"/>
                      </a:xfrm>
                      <a:prstGeom prst="rect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450" name="正方形/長方形 449"/>
                      <p:cNvSpPr/>
                      <p:nvPr/>
                    </p:nvSpPr>
                    <p:spPr>
                      <a:xfrm>
                        <a:off x="4445524" y="1815303"/>
                        <a:ext cx="1003920" cy="805033"/>
                      </a:xfrm>
                      <a:prstGeom prst="rect">
                        <a:avLst/>
                      </a:prstGeom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448" name="正方形/長方形 447"/>
                    <p:cNvSpPr/>
                    <p:nvPr/>
                  </p:nvSpPr>
                  <p:spPr>
                    <a:xfrm>
                      <a:off x="4243417" y="1815303"/>
                      <a:ext cx="81023" cy="1080297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421" name="グループ化 420"/>
                  <p:cNvGrpSpPr/>
                  <p:nvPr/>
                </p:nvGrpSpPr>
                <p:grpSpPr>
                  <a:xfrm>
                    <a:off x="592932" y="1815303"/>
                    <a:ext cx="2433742" cy="1589838"/>
                    <a:chOff x="592932" y="1815303"/>
                    <a:chExt cx="2433742" cy="1589838"/>
                  </a:xfrm>
                </p:grpSpPr>
                <p:grpSp>
                  <p:nvGrpSpPr>
                    <p:cNvPr id="422" name="グループ化 421"/>
                    <p:cNvGrpSpPr/>
                    <p:nvPr/>
                  </p:nvGrpSpPr>
                  <p:grpSpPr>
                    <a:xfrm>
                      <a:off x="2708431" y="2424897"/>
                      <a:ext cx="213459" cy="392660"/>
                      <a:chOff x="2340698" y="1769937"/>
                      <a:chExt cx="307272" cy="565230"/>
                    </a:xfrm>
                  </p:grpSpPr>
                  <p:sp>
                    <p:nvSpPr>
                      <p:cNvPr id="441" name="1 つの角を丸めた四角形 1820"/>
                      <p:cNvSpPr/>
                      <p:nvPr/>
                    </p:nvSpPr>
                    <p:spPr>
                      <a:xfrm>
                        <a:off x="2529893" y="1789149"/>
                        <a:ext cx="45719" cy="426954"/>
                      </a:xfrm>
                      <a:prstGeom prst="round1Rect">
                        <a:avLst/>
                      </a:prstGeom>
                      <a:solidFill>
                        <a:srgbClr val="70AD47">
                          <a:lumMod val="7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442" name="1 つの角を丸めた四角形 1821"/>
                      <p:cNvSpPr/>
                      <p:nvPr/>
                    </p:nvSpPr>
                    <p:spPr>
                      <a:xfrm rot="20830602">
                        <a:off x="2382001" y="1769937"/>
                        <a:ext cx="45719" cy="538156"/>
                      </a:xfrm>
                      <a:prstGeom prst="round1Rect">
                        <a:avLst/>
                      </a:prstGeom>
                      <a:solidFill>
                        <a:srgbClr val="E7E6E6">
                          <a:lumMod val="2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443" name="五角形 442"/>
                      <p:cNvSpPr/>
                      <p:nvPr/>
                    </p:nvSpPr>
                    <p:spPr>
                      <a:xfrm>
                        <a:off x="2446731" y="1896957"/>
                        <a:ext cx="61489" cy="213477"/>
                      </a:xfrm>
                      <a:prstGeom prst="pentagon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444" name="五角形 443"/>
                      <p:cNvSpPr/>
                      <p:nvPr/>
                    </p:nvSpPr>
                    <p:spPr>
                      <a:xfrm rot="1576071">
                        <a:off x="2586481" y="1872699"/>
                        <a:ext cx="61489" cy="213477"/>
                      </a:xfrm>
                      <a:prstGeom prst="pentagon">
                        <a:avLst/>
                      </a:prstGeom>
                      <a:solidFill>
                        <a:srgbClr val="C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445" name="台形 444"/>
                      <p:cNvSpPr/>
                      <p:nvPr/>
                    </p:nvSpPr>
                    <p:spPr>
                      <a:xfrm rot="10800000">
                        <a:off x="2340698" y="2030364"/>
                        <a:ext cx="295346" cy="304803"/>
                      </a:xfrm>
                      <a:prstGeom prst="trapezoid">
                        <a:avLst>
                          <a:gd name="adj" fmla="val 13315"/>
                        </a:avLst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446" name="台形 445"/>
                      <p:cNvSpPr/>
                      <p:nvPr/>
                    </p:nvSpPr>
                    <p:spPr>
                      <a:xfrm rot="10800000">
                        <a:off x="2383560" y="2030363"/>
                        <a:ext cx="209754" cy="304803"/>
                      </a:xfrm>
                      <a:prstGeom prst="trapezoid">
                        <a:avLst>
                          <a:gd name="adj" fmla="val 13315"/>
                        </a:avLst>
                      </a:prstGeom>
                      <a:solidFill>
                        <a:srgbClr val="ED7D31">
                          <a:lumMod val="7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grpSp>
                  <p:nvGrpSpPr>
                    <p:cNvPr id="423" name="グループ化 422"/>
                    <p:cNvGrpSpPr/>
                    <p:nvPr/>
                  </p:nvGrpSpPr>
                  <p:grpSpPr>
                    <a:xfrm>
                      <a:off x="592932" y="2814321"/>
                      <a:ext cx="2433742" cy="590820"/>
                      <a:chOff x="592932" y="2814321"/>
                      <a:chExt cx="2433742" cy="590820"/>
                    </a:xfrm>
                  </p:grpSpPr>
                  <p:sp>
                    <p:nvSpPr>
                      <p:cNvPr id="434" name="正方形/長方形 4"/>
                      <p:cNvSpPr/>
                      <p:nvPr/>
                    </p:nvSpPr>
                    <p:spPr>
                      <a:xfrm>
                        <a:off x="904621" y="2859906"/>
                        <a:ext cx="2051251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" lastClr="FFFFFF">
                          <a:lumMod val="7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435" name="正方形/長方形 4"/>
                      <p:cNvSpPr/>
                      <p:nvPr/>
                    </p:nvSpPr>
                    <p:spPr>
                      <a:xfrm>
                        <a:off x="974672" y="2859906"/>
                        <a:ext cx="1905054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Text" lastClr="000000">
                          <a:lumMod val="85000"/>
                          <a:lumOff val="1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436" name="正方形/長方形 435"/>
                      <p:cNvSpPr/>
                      <p:nvPr/>
                    </p:nvSpPr>
                    <p:spPr>
                      <a:xfrm>
                        <a:off x="904621" y="2859906"/>
                        <a:ext cx="2051251" cy="59552"/>
                      </a:xfrm>
                      <a:prstGeom prst="rect">
                        <a:avLst/>
                      </a:prstGeom>
                      <a:solidFill>
                        <a:srgbClr val="000000">
                          <a:alpha val="50196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437" name="正方形/長方形 4"/>
                      <p:cNvSpPr/>
                      <p:nvPr/>
                    </p:nvSpPr>
                    <p:spPr>
                      <a:xfrm>
                        <a:off x="728043" y="2859906"/>
                        <a:ext cx="174880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Text" lastClr="000000">
                          <a:lumMod val="65000"/>
                          <a:lumOff val="3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438" name="正方形/長方形 437"/>
                      <p:cNvSpPr/>
                      <p:nvPr/>
                    </p:nvSpPr>
                    <p:spPr>
                      <a:xfrm>
                        <a:off x="642938" y="2814321"/>
                        <a:ext cx="2383736" cy="55702"/>
                      </a:xfrm>
                      <a:prstGeom prst="rect">
                        <a:avLst/>
                      </a:prstGeom>
                      <a:solidFill>
                        <a:sysClr val="window" lastClr="FFFFFF">
                          <a:lumMod val="50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439" name="正方形/長方形 4"/>
                      <p:cNvSpPr/>
                      <p:nvPr/>
                    </p:nvSpPr>
                    <p:spPr>
                      <a:xfrm>
                        <a:off x="2661613" y="2873140"/>
                        <a:ext cx="218113" cy="532001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440" name="正方形/長方形 439"/>
                      <p:cNvSpPr/>
                      <p:nvPr/>
                    </p:nvSpPr>
                    <p:spPr>
                      <a:xfrm>
                        <a:off x="592932" y="2814321"/>
                        <a:ext cx="341281" cy="55017"/>
                      </a:xfrm>
                      <a:prstGeom prst="rect">
                        <a:avLst/>
                      </a:prstGeom>
                      <a:solidFill>
                        <a:srgbClr val="E7E6E6">
                          <a:lumMod val="2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grpSp>
                  <p:nvGrpSpPr>
                    <p:cNvPr id="424" name="グループ化 423"/>
                    <p:cNvGrpSpPr/>
                    <p:nvPr/>
                  </p:nvGrpSpPr>
                  <p:grpSpPr>
                    <a:xfrm flipV="1">
                      <a:off x="1323639" y="2514531"/>
                      <a:ext cx="276746" cy="255397"/>
                      <a:chOff x="2461842" y="3302144"/>
                      <a:chExt cx="276746" cy="255397"/>
                    </a:xfr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</p:grpSpPr>
                  <p:sp>
                    <p:nvSpPr>
                      <p:cNvPr id="432" name="平行四辺形 431"/>
                      <p:cNvSpPr/>
                      <p:nvPr/>
                    </p:nvSpPr>
                    <p:spPr>
                      <a:xfrm>
                        <a:off x="2461842" y="3302144"/>
                        <a:ext cx="249550" cy="255397"/>
                      </a:xfrm>
                      <a:prstGeom prst="parallelogram">
                        <a:avLst>
                          <a:gd name="adj" fmla="val 15901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433" name="平行四辺形 432"/>
                      <p:cNvSpPr/>
                      <p:nvPr/>
                    </p:nvSpPr>
                    <p:spPr>
                      <a:xfrm>
                        <a:off x="2489038" y="3302144"/>
                        <a:ext cx="249550" cy="255397"/>
                      </a:xfrm>
                      <a:prstGeom prst="parallelogram">
                        <a:avLst>
                          <a:gd name="adj" fmla="val 15901"/>
                        </a:avLst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425" name="正方形/長方形 424"/>
                    <p:cNvSpPr/>
                    <p:nvPr/>
                  </p:nvSpPr>
                  <p:spPr>
                    <a:xfrm>
                      <a:off x="748720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426" name="正方形/長方形 425"/>
                    <p:cNvSpPr/>
                    <p:nvPr/>
                  </p:nvSpPr>
                  <p:spPr>
                    <a:xfrm>
                      <a:off x="820157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427" name="正方形/長方形 426"/>
                    <p:cNvSpPr/>
                    <p:nvPr/>
                  </p:nvSpPr>
                  <p:spPr>
                    <a:xfrm>
                      <a:off x="883218" y="1874667"/>
                      <a:ext cx="1136082" cy="69431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00B0F0"/>
                        </a:gs>
                        <a:gs pos="74000">
                          <a:srgbClr val="5B9BD5">
                            <a:lumMod val="45000"/>
                            <a:lumOff val="55000"/>
                          </a:srgbClr>
                        </a:gs>
                        <a:gs pos="83000">
                          <a:srgbClr val="5B9BD5">
                            <a:lumMod val="45000"/>
                            <a:lumOff val="55000"/>
                          </a:srgbClr>
                        </a:gs>
                        <a:gs pos="100000">
                          <a:srgbClr val="5B9BD5">
                            <a:lumMod val="30000"/>
                            <a:lumOff val="70000"/>
                          </a:srgbClr>
                        </a:gs>
                      </a:gsLst>
                      <a:lin ang="18900000" scaled="1"/>
                      <a:tileRect/>
                    </a:gra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grpSp>
                  <p:nvGrpSpPr>
                    <p:cNvPr id="428" name="グループ化 427"/>
                    <p:cNvGrpSpPr/>
                    <p:nvPr/>
                  </p:nvGrpSpPr>
                  <p:grpSpPr>
                    <a:xfrm>
                      <a:off x="1216337" y="2738636"/>
                      <a:ext cx="476526" cy="76877"/>
                      <a:chOff x="1961514" y="3430036"/>
                      <a:chExt cx="799375" cy="127504"/>
                    </a:xfr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</p:grpSpPr>
                  <p:sp>
                    <p:nvSpPr>
                      <p:cNvPr id="430" name="四角形: 上の 2 つの角を丸める 429"/>
                      <p:cNvSpPr/>
                      <p:nvPr/>
                    </p:nvSpPr>
                    <p:spPr>
                      <a:xfrm>
                        <a:off x="1961514" y="3430036"/>
                        <a:ext cx="637717" cy="127504"/>
                      </a:xfrm>
                      <a:prstGeom prst="round2SameRect">
                        <a:avLst>
                          <a:gd name="adj1" fmla="val 38877"/>
                          <a:gd name="adj2" fmla="val 0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431" name="四角形: 上の 2 つの角を丸める 430"/>
                      <p:cNvSpPr/>
                      <p:nvPr/>
                    </p:nvSpPr>
                    <p:spPr>
                      <a:xfrm>
                        <a:off x="2123172" y="3430036"/>
                        <a:ext cx="637717" cy="127504"/>
                      </a:xfrm>
                      <a:prstGeom prst="round2SameRect">
                        <a:avLst>
                          <a:gd name="adj1" fmla="val 38877"/>
                          <a:gd name="adj2" fmla="val 0"/>
                        </a:avLst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429" name="正方形/長方形 428"/>
                    <p:cNvSpPr/>
                    <p:nvPr/>
                  </p:nvSpPr>
                  <p:spPr>
                    <a:xfrm>
                      <a:off x="1444115" y="2762491"/>
                      <a:ext cx="1032659" cy="48822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</p:grpSp>
        </p:grpSp>
        <p:grpSp>
          <p:nvGrpSpPr>
            <p:cNvPr id="393" name="グループ化 392"/>
            <p:cNvGrpSpPr/>
            <p:nvPr/>
          </p:nvGrpSpPr>
          <p:grpSpPr>
            <a:xfrm>
              <a:off x="7826349" y="-341629"/>
              <a:ext cx="1310144" cy="1802625"/>
              <a:chOff x="2685513" y="-172585"/>
              <a:chExt cx="1310144" cy="1802625"/>
            </a:xfrm>
          </p:grpSpPr>
          <p:sp>
            <p:nvSpPr>
              <p:cNvPr id="401" name="片側の 2 つの角を丸めた四角形 1153"/>
              <p:cNvSpPr/>
              <p:nvPr/>
            </p:nvSpPr>
            <p:spPr>
              <a:xfrm rot="10800000">
                <a:off x="3267369" y="922933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02" name="グループ化 401"/>
              <p:cNvGrpSpPr/>
              <p:nvPr/>
            </p:nvGrpSpPr>
            <p:grpSpPr>
              <a:xfrm>
                <a:off x="2685513" y="-172585"/>
                <a:ext cx="1310144" cy="1802625"/>
                <a:chOff x="3332813" y="5421207"/>
                <a:chExt cx="1310144" cy="1802625"/>
              </a:xfrm>
            </p:grpSpPr>
            <p:grpSp>
              <p:nvGrpSpPr>
                <p:cNvPr id="409" name="グループ化 408"/>
                <p:cNvGrpSpPr/>
                <p:nvPr/>
              </p:nvGrpSpPr>
              <p:grpSpPr>
                <a:xfrm>
                  <a:off x="3332813" y="5421207"/>
                  <a:ext cx="1310144" cy="292631"/>
                  <a:chOff x="4264808" y="5447489"/>
                  <a:chExt cx="1310144" cy="292631"/>
                </a:xfrm>
              </p:grpSpPr>
              <p:sp>
                <p:nvSpPr>
                  <p:cNvPr id="414" name="フリーフォーム: 図形 413"/>
                  <p:cNvSpPr/>
                  <p:nvPr/>
                </p:nvSpPr>
                <p:spPr>
                  <a:xfrm rot="5400000">
                    <a:off x="5278243" y="5443411"/>
                    <a:ext cx="292631" cy="300787"/>
                  </a:xfrm>
                  <a:custGeom>
                    <a:avLst/>
                    <a:gdLst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90079 w 292631"/>
                      <a:gd name="connsiteY18" fmla="*/ 211537 h 300787"/>
                      <a:gd name="connsiteX19" fmla="*/ 70150 w 292631"/>
                      <a:gd name="connsiteY19" fmla="*/ 216877 h 300787"/>
                      <a:gd name="connsiteX20" fmla="*/ 35459 w 292631"/>
                      <a:gd name="connsiteY20" fmla="*/ 196849 h 300787"/>
                      <a:gd name="connsiteX21" fmla="*/ 33955 w 292631"/>
                      <a:gd name="connsiteY21" fmla="*/ 191238 h 300787"/>
                      <a:gd name="connsiteX22" fmla="*/ 36785 w 292631"/>
                      <a:gd name="connsiteY22" fmla="*/ 169744 h 300787"/>
                      <a:gd name="connsiteX23" fmla="*/ 53983 w 292631"/>
                      <a:gd name="connsiteY23" fmla="*/ 156547 h 300787"/>
                      <a:gd name="connsiteX24" fmla="*/ 52581 w 292631"/>
                      <a:gd name="connsiteY24" fmla="*/ 156923 h 300787"/>
                      <a:gd name="connsiteX25" fmla="*/ 19670 w 292631"/>
                      <a:gd name="connsiteY25" fmla="*/ 137922 h 300787"/>
                      <a:gd name="connsiteX26" fmla="*/ 17414 w 292631"/>
                      <a:gd name="connsiteY26" fmla="*/ 129504 h 300787"/>
                      <a:gd name="connsiteX27" fmla="*/ 20099 w 292631"/>
                      <a:gd name="connsiteY27" fmla="*/ 109113 h 300787"/>
                      <a:gd name="connsiteX28" fmla="*/ 36415 w 292631"/>
                      <a:gd name="connsiteY28" fmla="*/ 96593 h 300787"/>
                      <a:gd name="connsiteX29" fmla="*/ 35013 w 292631"/>
                      <a:gd name="connsiteY29" fmla="*/ 96969 h 300787"/>
                      <a:gd name="connsiteX30" fmla="*/ 3880 w 292631"/>
                      <a:gd name="connsiteY30" fmla="*/ 78994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70150 w 292631"/>
                      <a:gd name="connsiteY18" fmla="*/ 216877 h 300787"/>
                      <a:gd name="connsiteX19" fmla="*/ 35459 w 292631"/>
                      <a:gd name="connsiteY19" fmla="*/ 196849 h 300787"/>
                      <a:gd name="connsiteX20" fmla="*/ 33955 w 292631"/>
                      <a:gd name="connsiteY20" fmla="*/ 191238 h 300787"/>
                      <a:gd name="connsiteX21" fmla="*/ 36785 w 292631"/>
                      <a:gd name="connsiteY21" fmla="*/ 169744 h 300787"/>
                      <a:gd name="connsiteX22" fmla="*/ 53983 w 292631"/>
                      <a:gd name="connsiteY22" fmla="*/ 156547 h 300787"/>
                      <a:gd name="connsiteX23" fmla="*/ 52581 w 292631"/>
                      <a:gd name="connsiteY23" fmla="*/ 156923 h 300787"/>
                      <a:gd name="connsiteX24" fmla="*/ 19670 w 292631"/>
                      <a:gd name="connsiteY24" fmla="*/ 137922 h 300787"/>
                      <a:gd name="connsiteX25" fmla="*/ 17414 w 292631"/>
                      <a:gd name="connsiteY25" fmla="*/ 129504 h 300787"/>
                      <a:gd name="connsiteX26" fmla="*/ 20099 w 292631"/>
                      <a:gd name="connsiteY26" fmla="*/ 109113 h 300787"/>
                      <a:gd name="connsiteX27" fmla="*/ 36415 w 292631"/>
                      <a:gd name="connsiteY27" fmla="*/ 96593 h 300787"/>
                      <a:gd name="connsiteX28" fmla="*/ 35013 w 292631"/>
                      <a:gd name="connsiteY28" fmla="*/ 96969 h 300787"/>
                      <a:gd name="connsiteX29" fmla="*/ 3880 w 292631"/>
                      <a:gd name="connsiteY29" fmla="*/ 78994 h 300787"/>
                      <a:gd name="connsiteX30" fmla="*/ 872 w 292631"/>
                      <a:gd name="connsiteY30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52581 w 292631"/>
                      <a:gd name="connsiteY22" fmla="*/ 156923 h 300787"/>
                      <a:gd name="connsiteX23" fmla="*/ 19670 w 292631"/>
                      <a:gd name="connsiteY23" fmla="*/ 137922 h 300787"/>
                      <a:gd name="connsiteX24" fmla="*/ 17414 w 292631"/>
                      <a:gd name="connsiteY24" fmla="*/ 129504 h 300787"/>
                      <a:gd name="connsiteX25" fmla="*/ 20099 w 292631"/>
                      <a:gd name="connsiteY25" fmla="*/ 109113 h 300787"/>
                      <a:gd name="connsiteX26" fmla="*/ 36415 w 292631"/>
                      <a:gd name="connsiteY26" fmla="*/ 96593 h 300787"/>
                      <a:gd name="connsiteX27" fmla="*/ 35013 w 292631"/>
                      <a:gd name="connsiteY27" fmla="*/ 96969 h 300787"/>
                      <a:gd name="connsiteX28" fmla="*/ 3880 w 292631"/>
                      <a:gd name="connsiteY28" fmla="*/ 78994 h 300787"/>
                      <a:gd name="connsiteX29" fmla="*/ 872 w 292631"/>
                      <a:gd name="connsiteY29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5013 w 292631"/>
                      <a:gd name="connsiteY26" fmla="*/ 96969 h 300787"/>
                      <a:gd name="connsiteX27" fmla="*/ 3880 w 292631"/>
                      <a:gd name="connsiteY27" fmla="*/ 78994 h 300787"/>
                      <a:gd name="connsiteX28" fmla="*/ 872 w 292631"/>
                      <a:gd name="connsiteY28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880 w 292631"/>
                      <a:gd name="connsiteY26" fmla="*/ 78994 h 300787"/>
                      <a:gd name="connsiteX27" fmla="*/ 872 w 292631"/>
                      <a:gd name="connsiteY27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41721 w 292631"/>
                      <a:gd name="connsiteY3" fmla="*/ 3714 h 300787"/>
                      <a:gd name="connsiteX4" fmla="*/ 274257 w 292631"/>
                      <a:gd name="connsiteY4" fmla="*/ 80235 h 300787"/>
                      <a:gd name="connsiteX5" fmla="*/ 288917 w 292631"/>
                      <a:gd name="connsiteY5" fmla="*/ 134949 h 300787"/>
                      <a:gd name="connsiteX6" fmla="*/ 250883 w 292631"/>
                      <a:gd name="connsiteY6" fmla="*/ 248370 h 300787"/>
                      <a:gd name="connsiteX7" fmla="*/ 203439 w 292631"/>
                      <a:gd name="connsiteY7" fmla="*/ 281409 h 300787"/>
                      <a:gd name="connsiteX8" fmla="*/ 199994 w 292631"/>
                      <a:gd name="connsiteY8" fmla="*/ 289726 h 300787"/>
                      <a:gd name="connsiteX9" fmla="*/ 173290 w 292631"/>
                      <a:gd name="connsiteY9" fmla="*/ 300787 h 300787"/>
                      <a:gd name="connsiteX10" fmla="*/ 146586 w 292631"/>
                      <a:gd name="connsiteY10" fmla="*/ 289726 h 300787"/>
                      <a:gd name="connsiteX11" fmla="*/ 135898 w 292631"/>
                      <a:gd name="connsiteY11" fmla="*/ 263923 h 300787"/>
                      <a:gd name="connsiteX12" fmla="*/ 86316 w 292631"/>
                      <a:gd name="connsiteY12" fmla="*/ 277208 h 300787"/>
                      <a:gd name="connsiteX13" fmla="*/ 51625 w 292631"/>
                      <a:gd name="connsiteY13" fmla="*/ 257180 h 300787"/>
                      <a:gd name="connsiteX14" fmla="*/ 50121 w 292631"/>
                      <a:gd name="connsiteY14" fmla="*/ 251569 h 300787"/>
                      <a:gd name="connsiteX15" fmla="*/ 70150 w 292631"/>
                      <a:gd name="connsiteY15" fmla="*/ 216878 h 300787"/>
                      <a:gd name="connsiteX16" fmla="*/ 70150 w 292631"/>
                      <a:gd name="connsiteY16" fmla="*/ 216877 h 300787"/>
                      <a:gd name="connsiteX17" fmla="*/ 35459 w 292631"/>
                      <a:gd name="connsiteY17" fmla="*/ 196849 h 300787"/>
                      <a:gd name="connsiteX18" fmla="*/ 33955 w 292631"/>
                      <a:gd name="connsiteY18" fmla="*/ 191238 h 300787"/>
                      <a:gd name="connsiteX19" fmla="*/ 36785 w 292631"/>
                      <a:gd name="connsiteY19" fmla="*/ 169744 h 300787"/>
                      <a:gd name="connsiteX20" fmla="*/ 53983 w 292631"/>
                      <a:gd name="connsiteY20" fmla="*/ 156547 h 300787"/>
                      <a:gd name="connsiteX21" fmla="*/ 19670 w 292631"/>
                      <a:gd name="connsiteY21" fmla="*/ 137922 h 300787"/>
                      <a:gd name="connsiteX22" fmla="*/ 17414 w 292631"/>
                      <a:gd name="connsiteY22" fmla="*/ 129504 h 300787"/>
                      <a:gd name="connsiteX23" fmla="*/ 20099 w 292631"/>
                      <a:gd name="connsiteY23" fmla="*/ 109113 h 300787"/>
                      <a:gd name="connsiteX24" fmla="*/ 36415 w 292631"/>
                      <a:gd name="connsiteY24" fmla="*/ 96593 h 300787"/>
                      <a:gd name="connsiteX25" fmla="*/ 3880 w 292631"/>
                      <a:gd name="connsiteY25" fmla="*/ 78994 h 300787"/>
                      <a:gd name="connsiteX26" fmla="*/ 872 w 292631"/>
                      <a:gd name="connsiteY26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41721 w 292631"/>
                      <a:gd name="connsiteY2" fmla="*/ 3714 h 300787"/>
                      <a:gd name="connsiteX3" fmla="*/ 274257 w 292631"/>
                      <a:gd name="connsiteY3" fmla="*/ 80235 h 300787"/>
                      <a:gd name="connsiteX4" fmla="*/ 288917 w 292631"/>
                      <a:gd name="connsiteY4" fmla="*/ 134949 h 300787"/>
                      <a:gd name="connsiteX5" fmla="*/ 250883 w 292631"/>
                      <a:gd name="connsiteY5" fmla="*/ 248370 h 300787"/>
                      <a:gd name="connsiteX6" fmla="*/ 203439 w 292631"/>
                      <a:gd name="connsiteY6" fmla="*/ 281409 h 300787"/>
                      <a:gd name="connsiteX7" fmla="*/ 199994 w 292631"/>
                      <a:gd name="connsiteY7" fmla="*/ 289726 h 300787"/>
                      <a:gd name="connsiteX8" fmla="*/ 173290 w 292631"/>
                      <a:gd name="connsiteY8" fmla="*/ 300787 h 300787"/>
                      <a:gd name="connsiteX9" fmla="*/ 146586 w 292631"/>
                      <a:gd name="connsiteY9" fmla="*/ 289726 h 300787"/>
                      <a:gd name="connsiteX10" fmla="*/ 135898 w 292631"/>
                      <a:gd name="connsiteY10" fmla="*/ 263923 h 300787"/>
                      <a:gd name="connsiteX11" fmla="*/ 86316 w 292631"/>
                      <a:gd name="connsiteY11" fmla="*/ 277208 h 300787"/>
                      <a:gd name="connsiteX12" fmla="*/ 51625 w 292631"/>
                      <a:gd name="connsiteY12" fmla="*/ 257180 h 300787"/>
                      <a:gd name="connsiteX13" fmla="*/ 50121 w 292631"/>
                      <a:gd name="connsiteY13" fmla="*/ 251569 h 300787"/>
                      <a:gd name="connsiteX14" fmla="*/ 70150 w 292631"/>
                      <a:gd name="connsiteY14" fmla="*/ 216878 h 300787"/>
                      <a:gd name="connsiteX15" fmla="*/ 70150 w 292631"/>
                      <a:gd name="connsiteY15" fmla="*/ 216877 h 300787"/>
                      <a:gd name="connsiteX16" fmla="*/ 35459 w 292631"/>
                      <a:gd name="connsiteY16" fmla="*/ 196849 h 300787"/>
                      <a:gd name="connsiteX17" fmla="*/ 33955 w 292631"/>
                      <a:gd name="connsiteY17" fmla="*/ 191238 h 300787"/>
                      <a:gd name="connsiteX18" fmla="*/ 36785 w 292631"/>
                      <a:gd name="connsiteY18" fmla="*/ 169744 h 300787"/>
                      <a:gd name="connsiteX19" fmla="*/ 53983 w 292631"/>
                      <a:gd name="connsiteY19" fmla="*/ 156547 h 300787"/>
                      <a:gd name="connsiteX20" fmla="*/ 19670 w 292631"/>
                      <a:gd name="connsiteY20" fmla="*/ 137922 h 300787"/>
                      <a:gd name="connsiteX21" fmla="*/ 17414 w 292631"/>
                      <a:gd name="connsiteY21" fmla="*/ 129504 h 300787"/>
                      <a:gd name="connsiteX22" fmla="*/ 20099 w 292631"/>
                      <a:gd name="connsiteY22" fmla="*/ 109113 h 300787"/>
                      <a:gd name="connsiteX23" fmla="*/ 36415 w 292631"/>
                      <a:gd name="connsiteY23" fmla="*/ 96593 h 300787"/>
                      <a:gd name="connsiteX24" fmla="*/ 3880 w 292631"/>
                      <a:gd name="connsiteY24" fmla="*/ 78994 h 300787"/>
                      <a:gd name="connsiteX25" fmla="*/ 872 w 292631"/>
                      <a:gd name="connsiteY25" fmla="*/ 67771 h 300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92631" h="300787">
                        <a:moveTo>
                          <a:pt x="872" y="67771"/>
                        </a:moveTo>
                        <a:cubicBezTo>
                          <a:pt x="-2761" y="54210"/>
                          <a:pt x="5286" y="40272"/>
                          <a:pt x="18847" y="36638"/>
                        </a:cubicBezTo>
                        <a:lnTo>
                          <a:pt x="141721" y="3714"/>
                        </a:lnTo>
                        <a:cubicBezTo>
                          <a:pt x="199450" y="-11754"/>
                          <a:pt x="258788" y="22505"/>
                          <a:pt x="274257" y="80235"/>
                        </a:cubicBezTo>
                        <a:lnTo>
                          <a:pt x="288917" y="134949"/>
                        </a:lnTo>
                        <a:cubicBezTo>
                          <a:pt x="300518" y="178247"/>
                          <a:pt x="284148" y="222449"/>
                          <a:pt x="250883" y="248370"/>
                        </a:cubicBezTo>
                        <a:lnTo>
                          <a:pt x="203439" y="281409"/>
                        </a:lnTo>
                        <a:lnTo>
                          <a:pt x="199994" y="289726"/>
                        </a:lnTo>
                        <a:cubicBezTo>
                          <a:pt x="193160" y="296560"/>
                          <a:pt x="183719" y="300787"/>
                          <a:pt x="173290" y="300787"/>
                        </a:cubicBezTo>
                        <a:cubicBezTo>
                          <a:pt x="162862" y="300787"/>
                          <a:pt x="153421" y="296560"/>
                          <a:pt x="146586" y="289726"/>
                        </a:cubicBezTo>
                        <a:lnTo>
                          <a:pt x="135898" y="263923"/>
                        </a:lnTo>
                        <a:lnTo>
                          <a:pt x="86316" y="277208"/>
                        </a:lnTo>
                        <a:cubicBezTo>
                          <a:pt x="71206" y="281257"/>
                          <a:pt x="55673" y="272290"/>
                          <a:pt x="51625" y="257180"/>
                        </a:cubicBezTo>
                        <a:lnTo>
                          <a:pt x="50121" y="251569"/>
                        </a:lnTo>
                        <a:cubicBezTo>
                          <a:pt x="46073" y="236459"/>
                          <a:pt x="55040" y="220926"/>
                          <a:pt x="70150" y="216878"/>
                        </a:cubicBezTo>
                        <a:lnTo>
                          <a:pt x="70150" y="216877"/>
                        </a:lnTo>
                        <a:cubicBezTo>
                          <a:pt x="55040" y="220926"/>
                          <a:pt x="39507" y="211959"/>
                          <a:pt x="35459" y="196849"/>
                        </a:cubicBezTo>
                        <a:lnTo>
                          <a:pt x="33955" y="191238"/>
                        </a:lnTo>
                        <a:cubicBezTo>
                          <a:pt x="31931" y="183683"/>
                          <a:pt x="33161" y="176022"/>
                          <a:pt x="36785" y="169744"/>
                        </a:cubicBezTo>
                        <a:lnTo>
                          <a:pt x="53983" y="156547"/>
                        </a:lnTo>
                        <a:lnTo>
                          <a:pt x="19670" y="137922"/>
                        </a:lnTo>
                        <a:lnTo>
                          <a:pt x="17414" y="129504"/>
                        </a:lnTo>
                        <a:cubicBezTo>
                          <a:pt x="15494" y="122336"/>
                          <a:pt x="16660" y="115068"/>
                          <a:pt x="20099" y="109113"/>
                        </a:cubicBezTo>
                        <a:lnTo>
                          <a:pt x="36415" y="96593"/>
                        </a:lnTo>
                        <a:lnTo>
                          <a:pt x="3880" y="78994"/>
                        </a:lnTo>
                        <a:lnTo>
                          <a:pt x="872" y="67771"/>
                        </a:lnTo>
                        <a:close/>
                      </a:path>
                    </a:pathLst>
                  </a:custGeom>
                  <a:solidFill>
                    <a:srgbClr val="FFDCB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5" name="フリーフォーム: 図形 414"/>
                  <p:cNvSpPr/>
                  <p:nvPr/>
                </p:nvSpPr>
                <p:spPr>
                  <a:xfrm rot="16200000" flipH="1">
                    <a:off x="4268886" y="5443411"/>
                    <a:ext cx="292631" cy="300787"/>
                  </a:xfrm>
                  <a:custGeom>
                    <a:avLst/>
                    <a:gdLst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90079 w 292631"/>
                      <a:gd name="connsiteY18" fmla="*/ 211537 h 300787"/>
                      <a:gd name="connsiteX19" fmla="*/ 70150 w 292631"/>
                      <a:gd name="connsiteY19" fmla="*/ 216877 h 300787"/>
                      <a:gd name="connsiteX20" fmla="*/ 35459 w 292631"/>
                      <a:gd name="connsiteY20" fmla="*/ 196849 h 300787"/>
                      <a:gd name="connsiteX21" fmla="*/ 33955 w 292631"/>
                      <a:gd name="connsiteY21" fmla="*/ 191238 h 300787"/>
                      <a:gd name="connsiteX22" fmla="*/ 36785 w 292631"/>
                      <a:gd name="connsiteY22" fmla="*/ 169744 h 300787"/>
                      <a:gd name="connsiteX23" fmla="*/ 53983 w 292631"/>
                      <a:gd name="connsiteY23" fmla="*/ 156547 h 300787"/>
                      <a:gd name="connsiteX24" fmla="*/ 52581 w 292631"/>
                      <a:gd name="connsiteY24" fmla="*/ 156923 h 300787"/>
                      <a:gd name="connsiteX25" fmla="*/ 19670 w 292631"/>
                      <a:gd name="connsiteY25" fmla="*/ 137922 h 300787"/>
                      <a:gd name="connsiteX26" fmla="*/ 17414 w 292631"/>
                      <a:gd name="connsiteY26" fmla="*/ 129504 h 300787"/>
                      <a:gd name="connsiteX27" fmla="*/ 20099 w 292631"/>
                      <a:gd name="connsiteY27" fmla="*/ 109113 h 300787"/>
                      <a:gd name="connsiteX28" fmla="*/ 36415 w 292631"/>
                      <a:gd name="connsiteY28" fmla="*/ 96593 h 300787"/>
                      <a:gd name="connsiteX29" fmla="*/ 35013 w 292631"/>
                      <a:gd name="connsiteY29" fmla="*/ 96969 h 300787"/>
                      <a:gd name="connsiteX30" fmla="*/ 3880 w 292631"/>
                      <a:gd name="connsiteY30" fmla="*/ 78994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70150 w 292631"/>
                      <a:gd name="connsiteY18" fmla="*/ 216877 h 300787"/>
                      <a:gd name="connsiteX19" fmla="*/ 35459 w 292631"/>
                      <a:gd name="connsiteY19" fmla="*/ 196849 h 300787"/>
                      <a:gd name="connsiteX20" fmla="*/ 33955 w 292631"/>
                      <a:gd name="connsiteY20" fmla="*/ 191238 h 300787"/>
                      <a:gd name="connsiteX21" fmla="*/ 36785 w 292631"/>
                      <a:gd name="connsiteY21" fmla="*/ 169744 h 300787"/>
                      <a:gd name="connsiteX22" fmla="*/ 53983 w 292631"/>
                      <a:gd name="connsiteY22" fmla="*/ 156547 h 300787"/>
                      <a:gd name="connsiteX23" fmla="*/ 52581 w 292631"/>
                      <a:gd name="connsiteY23" fmla="*/ 156923 h 300787"/>
                      <a:gd name="connsiteX24" fmla="*/ 19670 w 292631"/>
                      <a:gd name="connsiteY24" fmla="*/ 137922 h 300787"/>
                      <a:gd name="connsiteX25" fmla="*/ 17414 w 292631"/>
                      <a:gd name="connsiteY25" fmla="*/ 129504 h 300787"/>
                      <a:gd name="connsiteX26" fmla="*/ 20099 w 292631"/>
                      <a:gd name="connsiteY26" fmla="*/ 109113 h 300787"/>
                      <a:gd name="connsiteX27" fmla="*/ 36415 w 292631"/>
                      <a:gd name="connsiteY27" fmla="*/ 96593 h 300787"/>
                      <a:gd name="connsiteX28" fmla="*/ 35013 w 292631"/>
                      <a:gd name="connsiteY28" fmla="*/ 96969 h 300787"/>
                      <a:gd name="connsiteX29" fmla="*/ 3880 w 292631"/>
                      <a:gd name="connsiteY29" fmla="*/ 78994 h 300787"/>
                      <a:gd name="connsiteX30" fmla="*/ 872 w 292631"/>
                      <a:gd name="connsiteY30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52581 w 292631"/>
                      <a:gd name="connsiteY22" fmla="*/ 156923 h 300787"/>
                      <a:gd name="connsiteX23" fmla="*/ 19670 w 292631"/>
                      <a:gd name="connsiteY23" fmla="*/ 137922 h 300787"/>
                      <a:gd name="connsiteX24" fmla="*/ 17414 w 292631"/>
                      <a:gd name="connsiteY24" fmla="*/ 129504 h 300787"/>
                      <a:gd name="connsiteX25" fmla="*/ 20099 w 292631"/>
                      <a:gd name="connsiteY25" fmla="*/ 109113 h 300787"/>
                      <a:gd name="connsiteX26" fmla="*/ 36415 w 292631"/>
                      <a:gd name="connsiteY26" fmla="*/ 96593 h 300787"/>
                      <a:gd name="connsiteX27" fmla="*/ 35013 w 292631"/>
                      <a:gd name="connsiteY27" fmla="*/ 96969 h 300787"/>
                      <a:gd name="connsiteX28" fmla="*/ 3880 w 292631"/>
                      <a:gd name="connsiteY28" fmla="*/ 78994 h 300787"/>
                      <a:gd name="connsiteX29" fmla="*/ 872 w 292631"/>
                      <a:gd name="connsiteY29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5013 w 292631"/>
                      <a:gd name="connsiteY26" fmla="*/ 96969 h 300787"/>
                      <a:gd name="connsiteX27" fmla="*/ 3880 w 292631"/>
                      <a:gd name="connsiteY27" fmla="*/ 78994 h 300787"/>
                      <a:gd name="connsiteX28" fmla="*/ 872 w 292631"/>
                      <a:gd name="connsiteY28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880 w 292631"/>
                      <a:gd name="connsiteY26" fmla="*/ 78994 h 300787"/>
                      <a:gd name="connsiteX27" fmla="*/ 872 w 292631"/>
                      <a:gd name="connsiteY27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41721 w 292631"/>
                      <a:gd name="connsiteY3" fmla="*/ 3714 h 300787"/>
                      <a:gd name="connsiteX4" fmla="*/ 274257 w 292631"/>
                      <a:gd name="connsiteY4" fmla="*/ 80235 h 300787"/>
                      <a:gd name="connsiteX5" fmla="*/ 288917 w 292631"/>
                      <a:gd name="connsiteY5" fmla="*/ 134949 h 300787"/>
                      <a:gd name="connsiteX6" fmla="*/ 250883 w 292631"/>
                      <a:gd name="connsiteY6" fmla="*/ 248370 h 300787"/>
                      <a:gd name="connsiteX7" fmla="*/ 203439 w 292631"/>
                      <a:gd name="connsiteY7" fmla="*/ 281409 h 300787"/>
                      <a:gd name="connsiteX8" fmla="*/ 199994 w 292631"/>
                      <a:gd name="connsiteY8" fmla="*/ 289726 h 300787"/>
                      <a:gd name="connsiteX9" fmla="*/ 173290 w 292631"/>
                      <a:gd name="connsiteY9" fmla="*/ 300787 h 300787"/>
                      <a:gd name="connsiteX10" fmla="*/ 146586 w 292631"/>
                      <a:gd name="connsiteY10" fmla="*/ 289726 h 300787"/>
                      <a:gd name="connsiteX11" fmla="*/ 135898 w 292631"/>
                      <a:gd name="connsiteY11" fmla="*/ 263923 h 300787"/>
                      <a:gd name="connsiteX12" fmla="*/ 86316 w 292631"/>
                      <a:gd name="connsiteY12" fmla="*/ 277208 h 300787"/>
                      <a:gd name="connsiteX13" fmla="*/ 51625 w 292631"/>
                      <a:gd name="connsiteY13" fmla="*/ 257180 h 300787"/>
                      <a:gd name="connsiteX14" fmla="*/ 50121 w 292631"/>
                      <a:gd name="connsiteY14" fmla="*/ 251569 h 300787"/>
                      <a:gd name="connsiteX15" fmla="*/ 70150 w 292631"/>
                      <a:gd name="connsiteY15" fmla="*/ 216878 h 300787"/>
                      <a:gd name="connsiteX16" fmla="*/ 70150 w 292631"/>
                      <a:gd name="connsiteY16" fmla="*/ 216877 h 300787"/>
                      <a:gd name="connsiteX17" fmla="*/ 35459 w 292631"/>
                      <a:gd name="connsiteY17" fmla="*/ 196849 h 300787"/>
                      <a:gd name="connsiteX18" fmla="*/ 33955 w 292631"/>
                      <a:gd name="connsiteY18" fmla="*/ 191238 h 300787"/>
                      <a:gd name="connsiteX19" fmla="*/ 36785 w 292631"/>
                      <a:gd name="connsiteY19" fmla="*/ 169744 h 300787"/>
                      <a:gd name="connsiteX20" fmla="*/ 53983 w 292631"/>
                      <a:gd name="connsiteY20" fmla="*/ 156547 h 300787"/>
                      <a:gd name="connsiteX21" fmla="*/ 19670 w 292631"/>
                      <a:gd name="connsiteY21" fmla="*/ 137922 h 300787"/>
                      <a:gd name="connsiteX22" fmla="*/ 17414 w 292631"/>
                      <a:gd name="connsiteY22" fmla="*/ 129504 h 300787"/>
                      <a:gd name="connsiteX23" fmla="*/ 20099 w 292631"/>
                      <a:gd name="connsiteY23" fmla="*/ 109113 h 300787"/>
                      <a:gd name="connsiteX24" fmla="*/ 36415 w 292631"/>
                      <a:gd name="connsiteY24" fmla="*/ 96593 h 300787"/>
                      <a:gd name="connsiteX25" fmla="*/ 3880 w 292631"/>
                      <a:gd name="connsiteY25" fmla="*/ 78994 h 300787"/>
                      <a:gd name="connsiteX26" fmla="*/ 872 w 292631"/>
                      <a:gd name="connsiteY26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41721 w 292631"/>
                      <a:gd name="connsiteY2" fmla="*/ 3714 h 300787"/>
                      <a:gd name="connsiteX3" fmla="*/ 274257 w 292631"/>
                      <a:gd name="connsiteY3" fmla="*/ 80235 h 300787"/>
                      <a:gd name="connsiteX4" fmla="*/ 288917 w 292631"/>
                      <a:gd name="connsiteY4" fmla="*/ 134949 h 300787"/>
                      <a:gd name="connsiteX5" fmla="*/ 250883 w 292631"/>
                      <a:gd name="connsiteY5" fmla="*/ 248370 h 300787"/>
                      <a:gd name="connsiteX6" fmla="*/ 203439 w 292631"/>
                      <a:gd name="connsiteY6" fmla="*/ 281409 h 300787"/>
                      <a:gd name="connsiteX7" fmla="*/ 199994 w 292631"/>
                      <a:gd name="connsiteY7" fmla="*/ 289726 h 300787"/>
                      <a:gd name="connsiteX8" fmla="*/ 173290 w 292631"/>
                      <a:gd name="connsiteY8" fmla="*/ 300787 h 300787"/>
                      <a:gd name="connsiteX9" fmla="*/ 146586 w 292631"/>
                      <a:gd name="connsiteY9" fmla="*/ 289726 h 300787"/>
                      <a:gd name="connsiteX10" fmla="*/ 135898 w 292631"/>
                      <a:gd name="connsiteY10" fmla="*/ 263923 h 300787"/>
                      <a:gd name="connsiteX11" fmla="*/ 86316 w 292631"/>
                      <a:gd name="connsiteY11" fmla="*/ 277208 h 300787"/>
                      <a:gd name="connsiteX12" fmla="*/ 51625 w 292631"/>
                      <a:gd name="connsiteY12" fmla="*/ 257180 h 300787"/>
                      <a:gd name="connsiteX13" fmla="*/ 50121 w 292631"/>
                      <a:gd name="connsiteY13" fmla="*/ 251569 h 300787"/>
                      <a:gd name="connsiteX14" fmla="*/ 70150 w 292631"/>
                      <a:gd name="connsiteY14" fmla="*/ 216878 h 300787"/>
                      <a:gd name="connsiteX15" fmla="*/ 70150 w 292631"/>
                      <a:gd name="connsiteY15" fmla="*/ 216877 h 300787"/>
                      <a:gd name="connsiteX16" fmla="*/ 35459 w 292631"/>
                      <a:gd name="connsiteY16" fmla="*/ 196849 h 300787"/>
                      <a:gd name="connsiteX17" fmla="*/ 33955 w 292631"/>
                      <a:gd name="connsiteY17" fmla="*/ 191238 h 300787"/>
                      <a:gd name="connsiteX18" fmla="*/ 36785 w 292631"/>
                      <a:gd name="connsiteY18" fmla="*/ 169744 h 300787"/>
                      <a:gd name="connsiteX19" fmla="*/ 53983 w 292631"/>
                      <a:gd name="connsiteY19" fmla="*/ 156547 h 300787"/>
                      <a:gd name="connsiteX20" fmla="*/ 19670 w 292631"/>
                      <a:gd name="connsiteY20" fmla="*/ 137922 h 300787"/>
                      <a:gd name="connsiteX21" fmla="*/ 17414 w 292631"/>
                      <a:gd name="connsiteY21" fmla="*/ 129504 h 300787"/>
                      <a:gd name="connsiteX22" fmla="*/ 20099 w 292631"/>
                      <a:gd name="connsiteY22" fmla="*/ 109113 h 300787"/>
                      <a:gd name="connsiteX23" fmla="*/ 36415 w 292631"/>
                      <a:gd name="connsiteY23" fmla="*/ 96593 h 300787"/>
                      <a:gd name="connsiteX24" fmla="*/ 3880 w 292631"/>
                      <a:gd name="connsiteY24" fmla="*/ 78994 h 300787"/>
                      <a:gd name="connsiteX25" fmla="*/ 872 w 292631"/>
                      <a:gd name="connsiteY25" fmla="*/ 67771 h 300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92631" h="300787">
                        <a:moveTo>
                          <a:pt x="872" y="67771"/>
                        </a:moveTo>
                        <a:cubicBezTo>
                          <a:pt x="-2761" y="54210"/>
                          <a:pt x="5286" y="40272"/>
                          <a:pt x="18847" y="36638"/>
                        </a:cubicBezTo>
                        <a:lnTo>
                          <a:pt x="141721" y="3714"/>
                        </a:lnTo>
                        <a:cubicBezTo>
                          <a:pt x="199450" y="-11754"/>
                          <a:pt x="258788" y="22505"/>
                          <a:pt x="274257" y="80235"/>
                        </a:cubicBezTo>
                        <a:lnTo>
                          <a:pt x="288917" y="134949"/>
                        </a:lnTo>
                        <a:cubicBezTo>
                          <a:pt x="300518" y="178247"/>
                          <a:pt x="284148" y="222449"/>
                          <a:pt x="250883" y="248370"/>
                        </a:cubicBezTo>
                        <a:lnTo>
                          <a:pt x="203439" y="281409"/>
                        </a:lnTo>
                        <a:lnTo>
                          <a:pt x="199994" y="289726"/>
                        </a:lnTo>
                        <a:cubicBezTo>
                          <a:pt x="193160" y="296560"/>
                          <a:pt x="183719" y="300787"/>
                          <a:pt x="173290" y="300787"/>
                        </a:cubicBezTo>
                        <a:cubicBezTo>
                          <a:pt x="162862" y="300787"/>
                          <a:pt x="153421" y="296560"/>
                          <a:pt x="146586" y="289726"/>
                        </a:cubicBezTo>
                        <a:lnTo>
                          <a:pt x="135898" y="263923"/>
                        </a:lnTo>
                        <a:lnTo>
                          <a:pt x="86316" y="277208"/>
                        </a:lnTo>
                        <a:cubicBezTo>
                          <a:pt x="71206" y="281257"/>
                          <a:pt x="55673" y="272290"/>
                          <a:pt x="51625" y="257180"/>
                        </a:cubicBezTo>
                        <a:lnTo>
                          <a:pt x="50121" y="251569"/>
                        </a:lnTo>
                        <a:cubicBezTo>
                          <a:pt x="46073" y="236459"/>
                          <a:pt x="55040" y="220926"/>
                          <a:pt x="70150" y="216878"/>
                        </a:cubicBezTo>
                        <a:lnTo>
                          <a:pt x="70150" y="216877"/>
                        </a:lnTo>
                        <a:cubicBezTo>
                          <a:pt x="55040" y="220926"/>
                          <a:pt x="39507" y="211959"/>
                          <a:pt x="35459" y="196849"/>
                        </a:cubicBezTo>
                        <a:lnTo>
                          <a:pt x="33955" y="191238"/>
                        </a:lnTo>
                        <a:cubicBezTo>
                          <a:pt x="31931" y="183683"/>
                          <a:pt x="33161" y="176022"/>
                          <a:pt x="36785" y="169744"/>
                        </a:cubicBezTo>
                        <a:lnTo>
                          <a:pt x="53983" y="156547"/>
                        </a:lnTo>
                        <a:lnTo>
                          <a:pt x="19670" y="137922"/>
                        </a:lnTo>
                        <a:lnTo>
                          <a:pt x="17414" y="129504"/>
                        </a:lnTo>
                        <a:cubicBezTo>
                          <a:pt x="15494" y="122336"/>
                          <a:pt x="16660" y="115068"/>
                          <a:pt x="20099" y="109113"/>
                        </a:cubicBezTo>
                        <a:lnTo>
                          <a:pt x="36415" y="96593"/>
                        </a:lnTo>
                        <a:lnTo>
                          <a:pt x="3880" y="78994"/>
                        </a:lnTo>
                        <a:lnTo>
                          <a:pt x="872" y="67771"/>
                        </a:lnTo>
                        <a:close/>
                      </a:path>
                    </a:pathLst>
                  </a:custGeom>
                  <a:solidFill>
                    <a:srgbClr val="FFDCB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10" name="グループ化 409"/>
                <p:cNvGrpSpPr/>
                <p:nvPr/>
              </p:nvGrpSpPr>
              <p:grpSpPr>
                <a:xfrm>
                  <a:off x="3408392" y="5697135"/>
                  <a:ext cx="1157717" cy="1526697"/>
                  <a:chOff x="4340387" y="5723417"/>
                  <a:chExt cx="1157717" cy="1526697"/>
                </a:xfrm>
              </p:grpSpPr>
              <p:sp>
                <p:nvSpPr>
                  <p:cNvPr id="411" name="フリーフォーム 2155"/>
                  <p:cNvSpPr/>
                  <p:nvPr/>
                </p:nvSpPr>
                <p:spPr>
                  <a:xfrm>
                    <a:off x="4341048" y="5726880"/>
                    <a:ext cx="1157055" cy="1523234"/>
                  </a:xfrm>
                  <a:custGeom>
                    <a:avLst/>
                    <a:gdLst>
                      <a:gd name="connsiteX0" fmla="*/ 0 w 1157055"/>
                      <a:gd name="connsiteY0" fmla="*/ 0 h 1523234"/>
                      <a:gd name="connsiteX1" fmla="*/ 143669 w 1157055"/>
                      <a:gd name="connsiteY1" fmla="*/ 0 h 1523234"/>
                      <a:gd name="connsiteX2" fmla="*/ 143669 w 1157055"/>
                      <a:gd name="connsiteY2" fmla="*/ 549102 h 1523234"/>
                      <a:gd name="connsiteX3" fmla="*/ 380754 w 1157055"/>
                      <a:gd name="connsiteY3" fmla="*/ 985072 h 1523234"/>
                      <a:gd name="connsiteX4" fmla="*/ 776301 w 1157055"/>
                      <a:gd name="connsiteY4" fmla="*/ 985072 h 1523234"/>
                      <a:gd name="connsiteX5" fmla="*/ 1013386 w 1157055"/>
                      <a:gd name="connsiteY5" fmla="*/ 549102 h 1523234"/>
                      <a:gd name="connsiteX6" fmla="*/ 1013386 w 1157055"/>
                      <a:gd name="connsiteY6" fmla="*/ 0 h 1523234"/>
                      <a:gd name="connsiteX7" fmla="*/ 1157055 w 1157055"/>
                      <a:gd name="connsiteY7" fmla="*/ 0 h 1523234"/>
                      <a:gd name="connsiteX8" fmla="*/ 1157055 w 1157055"/>
                      <a:gd name="connsiteY8" fmla="*/ 619125 h 1523234"/>
                      <a:gd name="connsiteX9" fmla="*/ 877954 w 1157055"/>
                      <a:gd name="connsiteY9" fmla="*/ 1132793 h 1523234"/>
                      <a:gd name="connsiteX10" fmla="*/ 877954 w 1157055"/>
                      <a:gd name="connsiteY10" fmla="*/ 1523234 h 1523234"/>
                      <a:gd name="connsiteX11" fmla="*/ 877597 w 1157055"/>
                      <a:gd name="connsiteY11" fmla="*/ 1523234 h 1523234"/>
                      <a:gd name="connsiteX12" fmla="*/ 279458 w 1157055"/>
                      <a:gd name="connsiteY12" fmla="*/ 1523234 h 1523234"/>
                      <a:gd name="connsiteX13" fmla="*/ 279101 w 1157055"/>
                      <a:gd name="connsiteY13" fmla="*/ 1523234 h 1523234"/>
                      <a:gd name="connsiteX14" fmla="*/ 279101 w 1157055"/>
                      <a:gd name="connsiteY14" fmla="*/ 1132793 h 1523234"/>
                      <a:gd name="connsiteX15" fmla="*/ 0 w 1157055"/>
                      <a:gd name="connsiteY15" fmla="*/ 619125 h 1523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157055" h="1523234">
                        <a:moveTo>
                          <a:pt x="0" y="0"/>
                        </a:moveTo>
                        <a:lnTo>
                          <a:pt x="143669" y="0"/>
                        </a:lnTo>
                        <a:lnTo>
                          <a:pt x="143669" y="549102"/>
                        </a:lnTo>
                        <a:lnTo>
                          <a:pt x="380754" y="985072"/>
                        </a:lnTo>
                        <a:lnTo>
                          <a:pt x="776301" y="985072"/>
                        </a:lnTo>
                        <a:lnTo>
                          <a:pt x="1013386" y="549102"/>
                        </a:lnTo>
                        <a:lnTo>
                          <a:pt x="1013386" y="0"/>
                        </a:lnTo>
                        <a:lnTo>
                          <a:pt x="1157055" y="0"/>
                        </a:lnTo>
                        <a:lnTo>
                          <a:pt x="1157055" y="619125"/>
                        </a:lnTo>
                        <a:lnTo>
                          <a:pt x="877954" y="1132793"/>
                        </a:lnTo>
                        <a:lnTo>
                          <a:pt x="877954" y="1523234"/>
                        </a:lnTo>
                        <a:lnTo>
                          <a:pt x="877597" y="1523234"/>
                        </a:lnTo>
                        <a:lnTo>
                          <a:pt x="279458" y="1523234"/>
                        </a:lnTo>
                        <a:lnTo>
                          <a:pt x="279101" y="1523234"/>
                        </a:lnTo>
                        <a:lnTo>
                          <a:pt x="279101" y="1132793"/>
                        </a:lnTo>
                        <a:lnTo>
                          <a:pt x="0" y="619125"/>
                        </a:lnTo>
                        <a:close/>
                      </a:path>
                    </a:pathLst>
                  </a:cu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2" name="正方形/長方形 411"/>
                  <p:cNvSpPr/>
                  <p:nvPr/>
                </p:nvSpPr>
                <p:spPr>
                  <a:xfrm>
                    <a:off x="5351014" y="5723417"/>
                    <a:ext cx="147090" cy="58392"/>
                  </a:xfrm>
                  <a:prstGeom prst="rect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3" name="正方形/長方形 412"/>
                  <p:cNvSpPr/>
                  <p:nvPr/>
                </p:nvSpPr>
                <p:spPr>
                  <a:xfrm flipH="1">
                    <a:off x="4340387" y="5723417"/>
                    <a:ext cx="147090" cy="58392"/>
                  </a:xfrm>
                  <a:prstGeom prst="rect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03" name="グループ化 402"/>
              <p:cNvGrpSpPr/>
              <p:nvPr/>
            </p:nvGrpSpPr>
            <p:grpSpPr>
              <a:xfrm>
                <a:off x="3002958" y="274202"/>
                <a:ext cx="686017" cy="852657"/>
                <a:chOff x="3010324" y="4671171"/>
                <a:chExt cx="686017" cy="852657"/>
              </a:xfrm>
            </p:grpSpPr>
            <p:sp>
              <p:nvSpPr>
                <p:cNvPr id="404" name="円/楕円 774"/>
                <p:cNvSpPr/>
                <p:nvPr/>
              </p:nvSpPr>
              <p:spPr>
                <a:xfrm rot="20700000">
                  <a:off x="3010324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5" name="円/楕円 775"/>
                <p:cNvSpPr/>
                <p:nvPr/>
              </p:nvSpPr>
              <p:spPr>
                <a:xfrm rot="900000" flipH="1">
                  <a:off x="3521406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6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7" name="フリーフォーム 1222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8" name="台形 407"/>
                <p:cNvSpPr/>
                <p:nvPr/>
              </p:nvSpPr>
              <p:spPr>
                <a:xfrm>
                  <a:off x="3212482" y="5463464"/>
                  <a:ext cx="254350" cy="60364"/>
                </a:xfrm>
                <a:prstGeom prst="trapezoid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94" name="グループ化 393"/>
            <p:cNvGrpSpPr/>
            <p:nvPr/>
          </p:nvGrpSpPr>
          <p:grpSpPr>
            <a:xfrm>
              <a:off x="7941815" y="1190807"/>
              <a:ext cx="930530" cy="652234"/>
              <a:chOff x="1767006" y="2010603"/>
              <a:chExt cx="848972" cy="739218"/>
            </a:xfrm>
          </p:grpSpPr>
          <p:sp>
            <p:nvSpPr>
              <p:cNvPr id="395" name="四角形: 上の 2 つの角を丸める 394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narVert">
                <a:fgClr>
                  <a:srgbClr val="7030A0"/>
                </a:fgClr>
                <a:bgClr>
                  <a:srgbClr val="8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6" name="四角形: 上の 2 つの角を丸める 395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7" name="平行四辺形 396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8" name="平行四辺形 397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99" name="四角形: 上の 2 つの角を丸める 398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0" name="四角形: 上の 2 つの角を丸める 399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468" name="グループ化 467"/>
          <p:cNvGrpSpPr>
            <a:grpSpLocks noChangeAspect="1"/>
          </p:cNvGrpSpPr>
          <p:nvPr/>
        </p:nvGrpSpPr>
        <p:grpSpPr>
          <a:xfrm>
            <a:off x="4161793" y="873507"/>
            <a:ext cx="1755107" cy="1529269"/>
            <a:chOff x="4226803" y="-341629"/>
            <a:chExt cx="2507296" cy="2184670"/>
          </a:xfrm>
        </p:grpSpPr>
        <p:grpSp>
          <p:nvGrpSpPr>
            <p:cNvPr id="469" name="グループ化 468"/>
            <p:cNvGrpSpPr/>
            <p:nvPr/>
          </p:nvGrpSpPr>
          <p:grpSpPr>
            <a:xfrm>
              <a:off x="4226803" y="381075"/>
              <a:ext cx="2237993" cy="1461966"/>
              <a:chOff x="4226803" y="1485975"/>
              <a:chExt cx="2237993" cy="1461966"/>
            </a:xfrm>
          </p:grpSpPr>
          <p:grpSp>
            <p:nvGrpSpPr>
              <p:cNvPr id="493" name="グループ化 492"/>
              <p:cNvGrpSpPr/>
              <p:nvPr/>
            </p:nvGrpSpPr>
            <p:grpSpPr>
              <a:xfrm>
                <a:off x="6183995" y="1968731"/>
                <a:ext cx="213459" cy="392660"/>
                <a:chOff x="2340698" y="1769937"/>
                <a:chExt cx="307272" cy="565230"/>
              </a:xfrm>
            </p:grpSpPr>
            <p:sp>
              <p:nvSpPr>
                <p:cNvPr id="518" name="1 つの角を丸めた四角形 997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19" name="1 つの角を丸めた四角形 998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20" name="五角形 519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21" name="五角形 520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22" name="台形 521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23" name="台形 522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494" name="グループ化 493"/>
              <p:cNvGrpSpPr/>
              <p:nvPr/>
            </p:nvGrpSpPr>
            <p:grpSpPr>
              <a:xfrm>
                <a:off x="4417760" y="1485975"/>
                <a:ext cx="1589064" cy="919762"/>
                <a:chOff x="9093246" y="1485975"/>
                <a:chExt cx="1589064" cy="919762"/>
              </a:xfrm>
            </p:grpSpPr>
            <p:grpSp>
              <p:nvGrpSpPr>
                <p:cNvPr id="503" name="グループ化 502"/>
                <p:cNvGrpSpPr/>
                <p:nvPr/>
              </p:nvGrpSpPr>
              <p:grpSpPr>
                <a:xfrm>
                  <a:off x="10257152" y="1549865"/>
                  <a:ext cx="325842" cy="852784"/>
                  <a:chOff x="4130095" y="1815303"/>
                  <a:chExt cx="246642" cy="1080297"/>
                </a:xfrm>
              </p:grpSpPr>
              <p:grpSp>
                <p:nvGrpSpPr>
                  <p:cNvPr id="514" name="グループ化 513"/>
                  <p:cNvGrpSpPr/>
                  <p:nvPr/>
                </p:nvGrpSpPr>
                <p:grpSpPr>
                  <a:xfrm>
                    <a:off x="4130095" y="1815303"/>
                    <a:ext cx="246642" cy="1080297"/>
                    <a:chOff x="4130095" y="1815303"/>
                    <a:chExt cx="1319349" cy="805033"/>
                  </a:xfrm>
                </p:grpSpPr>
                <p:sp>
                  <p:nvSpPr>
                    <p:cNvPr id="516" name="正方形/長方形 515"/>
                    <p:cNvSpPr/>
                    <p:nvPr/>
                  </p:nvSpPr>
                  <p:spPr>
                    <a:xfrm>
                      <a:off x="4130095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17" name="正方形/長方形 516"/>
                    <p:cNvSpPr/>
                    <p:nvPr/>
                  </p:nvSpPr>
                  <p:spPr>
                    <a:xfrm>
                      <a:off x="4445524" y="1815303"/>
                      <a:ext cx="1003920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515" name="正方形/長方形 514"/>
                  <p:cNvSpPr/>
                  <p:nvPr/>
                </p:nvSpPr>
                <p:spPr>
                  <a:xfrm>
                    <a:off x="4243417" y="1815303"/>
                    <a:ext cx="81023" cy="1080297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504" name="グループ化 503"/>
                <p:cNvGrpSpPr/>
                <p:nvPr/>
              </p:nvGrpSpPr>
              <p:grpSpPr>
                <a:xfrm flipV="1">
                  <a:off x="9621923" y="2128963"/>
                  <a:ext cx="254487" cy="234855"/>
                  <a:chOff x="2461842" y="3302144"/>
                  <a:chExt cx="276746" cy="255397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512" name="平行四辺形 511"/>
                  <p:cNvSpPr/>
                  <p:nvPr/>
                </p:nvSpPr>
                <p:spPr>
                  <a:xfrm>
                    <a:off x="2461842" y="3302144"/>
                    <a:ext cx="249550" cy="255397"/>
                  </a:xfrm>
                  <a:prstGeom prst="parallelogram">
                    <a:avLst>
                      <a:gd name="adj" fmla="val 1590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513" name="平行四辺形 512"/>
                  <p:cNvSpPr/>
                  <p:nvPr/>
                </p:nvSpPr>
                <p:spPr>
                  <a:xfrm>
                    <a:off x="2489038" y="3302144"/>
                    <a:ext cx="249550" cy="255397"/>
                  </a:xfrm>
                  <a:prstGeom prst="parallelogram">
                    <a:avLst>
                      <a:gd name="adj" fmla="val 1590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505" name="正方形/長方形 504"/>
                <p:cNvSpPr/>
                <p:nvPr/>
              </p:nvSpPr>
              <p:spPr>
                <a:xfrm>
                  <a:off x="9093246" y="1485975"/>
                  <a:ext cx="1147545" cy="740283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06" name="正方形/長方形 505"/>
                <p:cNvSpPr/>
                <p:nvPr/>
              </p:nvSpPr>
              <p:spPr>
                <a:xfrm>
                  <a:off x="9158937" y="1485975"/>
                  <a:ext cx="1147545" cy="740283"/>
                </a:xfrm>
                <a:prstGeom prst="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07" name="正方形/長方形 506"/>
                <p:cNvSpPr/>
                <p:nvPr/>
              </p:nvSpPr>
              <p:spPr>
                <a:xfrm>
                  <a:off x="9216926" y="1540564"/>
                  <a:ext cx="1044705" cy="638472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74000">
                      <a:srgbClr val="5B9BD5">
                        <a:lumMod val="45000"/>
                        <a:lumOff val="55000"/>
                      </a:srgbClr>
                    </a:gs>
                    <a:gs pos="83000">
                      <a:srgbClr val="5B9BD5">
                        <a:lumMod val="45000"/>
                        <a:lumOff val="55000"/>
                      </a:srgbClr>
                    </a:gs>
                    <a:gs pos="100000">
                      <a:srgbClr val="5B9BD5">
                        <a:lumMod val="30000"/>
                        <a:lumOff val="7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508" name="グループ化 507"/>
                <p:cNvGrpSpPr/>
                <p:nvPr/>
              </p:nvGrpSpPr>
              <p:grpSpPr>
                <a:xfrm>
                  <a:off x="9523252" y="2335043"/>
                  <a:ext cx="438198" cy="70694"/>
                  <a:chOff x="1961514" y="3430036"/>
                  <a:chExt cx="799375" cy="127504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510" name="四角形: 上の 2 つの角を丸める 509"/>
                  <p:cNvSpPr/>
                  <p:nvPr/>
                </p:nvSpPr>
                <p:spPr>
                  <a:xfrm>
                    <a:off x="1961514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511" name="四角形: 上の 2 つの角を丸める 510"/>
                  <p:cNvSpPr/>
                  <p:nvPr/>
                </p:nvSpPr>
                <p:spPr>
                  <a:xfrm>
                    <a:off x="2123172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509" name="正方形/長方形 508"/>
                <p:cNvSpPr/>
                <p:nvPr/>
              </p:nvSpPr>
              <p:spPr>
                <a:xfrm>
                  <a:off x="9732709" y="2356979"/>
                  <a:ext cx="949601" cy="4489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495" name="グループ化 494"/>
              <p:cNvGrpSpPr/>
              <p:nvPr/>
            </p:nvGrpSpPr>
            <p:grpSpPr>
              <a:xfrm>
                <a:off x="4226803" y="2404642"/>
                <a:ext cx="2237993" cy="543299"/>
                <a:chOff x="592932" y="2814321"/>
                <a:chExt cx="2433742" cy="590820"/>
              </a:xfrm>
            </p:grpSpPr>
            <p:sp>
              <p:nvSpPr>
                <p:cNvPr id="496" name="正方形/長方形 4"/>
                <p:cNvSpPr/>
                <p:nvPr/>
              </p:nvSpPr>
              <p:spPr>
                <a:xfrm>
                  <a:off x="904621" y="2859906"/>
                  <a:ext cx="2051251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97" name="正方形/長方形 4"/>
                <p:cNvSpPr/>
                <p:nvPr/>
              </p:nvSpPr>
              <p:spPr>
                <a:xfrm>
                  <a:off x="974672" y="2859906"/>
                  <a:ext cx="1905054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98" name="正方形/長方形 497"/>
                <p:cNvSpPr/>
                <p:nvPr/>
              </p:nvSpPr>
              <p:spPr>
                <a:xfrm>
                  <a:off x="904621" y="2859906"/>
                  <a:ext cx="2051251" cy="59552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99" name="正方形/長方形 4"/>
                <p:cNvSpPr/>
                <p:nvPr/>
              </p:nvSpPr>
              <p:spPr>
                <a:xfrm>
                  <a:off x="728043" y="2859906"/>
                  <a:ext cx="174880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00" name="正方形/長方形 499"/>
                <p:cNvSpPr/>
                <p:nvPr/>
              </p:nvSpPr>
              <p:spPr>
                <a:xfrm>
                  <a:off x="642938" y="2814321"/>
                  <a:ext cx="2383736" cy="55702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01" name="正方形/長方形 4"/>
                <p:cNvSpPr/>
                <p:nvPr/>
              </p:nvSpPr>
              <p:spPr>
                <a:xfrm>
                  <a:off x="2661613" y="2873140"/>
                  <a:ext cx="218113" cy="532001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02" name="正方形/長方形 501"/>
                <p:cNvSpPr/>
                <p:nvPr/>
              </p:nvSpPr>
              <p:spPr>
                <a:xfrm>
                  <a:off x="592932" y="2814321"/>
                  <a:ext cx="341281" cy="55017"/>
                </a:xfrm>
                <a:prstGeom prst="rect">
                  <a:avLst/>
                </a:prstGeom>
                <a:solidFill>
                  <a:srgbClr val="4221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470" name="グループ化 469"/>
            <p:cNvGrpSpPr/>
            <p:nvPr/>
          </p:nvGrpSpPr>
          <p:grpSpPr>
            <a:xfrm>
              <a:off x="5423955" y="-341629"/>
              <a:ext cx="1310144" cy="1802625"/>
              <a:chOff x="1570229" y="-172585"/>
              <a:chExt cx="1310144" cy="1802625"/>
            </a:xfrm>
          </p:grpSpPr>
          <p:sp>
            <p:nvSpPr>
              <p:cNvPr id="478" name="片側の 2 つの角を丸めた四角形 1154"/>
              <p:cNvSpPr/>
              <p:nvPr/>
            </p:nvSpPr>
            <p:spPr>
              <a:xfrm rot="10800000">
                <a:off x="2150443" y="957558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79" name="グループ化 478"/>
              <p:cNvGrpSpPr/>
              <p:nvPr/>
            </p:nvGrpSpPr>
            <p:grpSpPr>
              <a:xfrm>
                <a:off x="1570229" y="-172585"/>
                <a:ext cx="1310144" cy="1802625"/>
                <a:chOff x="1982985" y="5421207"/>
                <a:chExt cx="1310144" cy="1802625"/>
              </a:xfrm>
            </p:grpSpPr>
            <p:grpSp>
              <p:nvGrpSpPr>
                <p:cNvPr id="486" name="グループ化 485"/>
                <p:cNvGrpSpPr/>
                <p:nvPr/>
              </p:nvGrpSpPr>
              <p:grpSpPr>
                <a:xfrm>
                  <a:off x="1982985" y="5421207"/>
                  <a:ext cx="1310144" cy="292631"/>
                  <a:chOff x="4264808" y="5447489"/>
                  <a:chExt cx="1310144" cy="292631"/>
                </a:xfrm>
              </p:grpSpPr>
              <p:sp>
                <p:nvSpPr>
                  <p:cNvPr id="491" name="フリーフォーム: 図形 490"/>
                  <p:cNvSpPr/>
                  <p:nvPr/>
                </p:nvSpPr>
                <p:spPr>
                  <a:xfrm rot="5400000">
                    <a:off x="5278243" y="5443411"/>
                    <a:ext cx="292631" cy="300787"/>
                  </a:xfrm>
                  <a:custGeom>
                    <a:avLst/>
                    <a:gdLst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90079 w 292631"/>
                      <a:gd name="connsiteY18" fmla="*/ 211537 h 300787"/>
                      <a:gd name="connsiteX19" fmla="*/ 70150 w 292631"/>
                      <a:gd name="connsiteY19" fmla="*/ 216877 h 300787"/>
                      <a:gd name="connsiteX20" fmla="*/ 35459 w 292631"/>
                      <a:gd name="connsiteY20" fmla="*/ 196849 h 300787"/>
                      <a:gd name="connsiteX21" fmla="*/ 33955 w 292631"/>
                      <a:gd name="connsiteY21" fmla="*/ 191238 h 300787"/>
                      <a:gd name="connsiteX22" fmla="*/ 36785 w 292631"/>
                      <a:gd name="connsiteY22" fmla="*/ 169744 h 300787"/>
                      <a:gd name="connsiteX23" fmla="*/ 53983 w 292631"/>
                      <a:gd name="connsiteY23" fmla="*/ 156547 h 300787"/>
                      <a:gd name="connsiteX24" fmla="*/ 52581 w 292631"/>
                      <a:gd name="connsiteY24" fmla="*/ 156923 h 300787"/>
                      <a:gd name="connsiteX25" fmla="*/ 19670 w 292631"/>
                      <a:gd name="connsiteY25" fmla="*/ 137922 h 300787"/>
                      <a:gd name="connsiteX26" fmla="*/ 17414 w 292631"/>
                      <a:gd name="connsiteY26" fmla="*/ 129504 h 300787"/>
                      <a:gd name="connsiteX27" fmla="*/ 20099 w 292631"/>
                      <a:gd name="connsiteY27" fmla="*/ 109113 h 300787"/>
                      <a:gd name="connsiteX28" fmla="*/ 36415 w 292631"/>
                      <a:gd name="connsiteY28" fmla="*/ 96593 h 300787"/>
                      <a:gd name="connsiteX29" fmla="*/ 35013 w 292631"/>
                      <a:gd name="connsiteY29" fmla="*/ 96969 h 300787"/>
                      <a:gd name="connsiteX30" fmla="*/ 3880 w 292631"/>
                      <a:gd name="connsiteY30" fmla="*/ 78994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70150 w 292631"/>
                      <a:gd name="connsiteY18" fmla="*/ 216877 h 300787"/>
                      <a:gd name="connsiteX19" fmla="*/ 35459 w 292631"/>
                      <a:gd name="connsiteY19" fmla="*/ 196849 h 300787"/>
                      <a:gd name="connsiteX20" fmla="*/ 33955 w 292631"/>
                      <a:gd name="connsiteY20" fmla="*/ 191238 h 300787"/>
                      <a:gd name="connsiteX21" fmla="*/ 36785 w 292631"/>
                      <a:gd name="connsiteY21" fmla="*/ 169744 h 300787"/>
                      <a:gd name="connsiteX22" fmla="*/ 53983 w 292631"/>
                      <a:gd name="connsiteY22" fmla="*/ 156547 h 300787"/>
                      <a:gd name="connsiteX23" fmla="*/ 52581 w 292631"/>
                      <a:gd name="connsiteY23" fmla="*/ 156923 h 300787"/>
                      <a:gd name="connsiteX24" fmla="*/ 19670 w 292631"/>
                      <a:gd name="connsiteY24" fmla="*/ 137922 h 300787"/>
                      <a:gd name="connsiteX25" fmla="*/ 17414 w 292631"/>
                      <a:gd name="connsiteY25" fmla="*/ 129504 h 300787"/>
                      <a:gd name="connsiteX26" fmla="*/ 20099 w 292631"/>
                      <a:gd name="connsiteY26" fmla="*/ 109113 h 300787"/>
                      <a:gd name="connsiteX27" fmla="*/ 36415 w 292631"/>
                      <a:gd name="connsiteY27" fmla="*/ 96593 h 300787"/>
                      <a:gd name="connsiteX28" fmla="*/ 35013 w 292631"/>
                      <a:gd name="connsiteY28" fmla="*/ 96969 h 300787"/>
                      <a:gd name="connsiteX29" fmla="*/ 3880 w 292631"/>
                      <a:gd name="connsiteY29" fmla="*/ 78994 h 300787"/>
                      <a:gd name="connsiteX30" fmla="*/ 872 w 292631"/>
                      <a:gd name="connsiteY30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52581 w 292631"/>
                      <a:gd name="connsiteY22" fmla="*/ 156923 h 300787"/>
                      <a:gd name="connsiteX23" fmla="*/ 19670 w 292631"/>
                      <a:gd name="connsiteY23" fmla="*/ 137922 h 300787"/>
                      <a:gd name="connsiteX24" fmla="*/ 17414 w 292631"/>
                      <a:gd name="connsiteY24" fmla="*/ 129504 h 300787"/>
                      <a:gd name="connsiteX25" fmla="*/ 20099 w 292631"/>
                      <a:gd name="connsiteY25" fmla="*/ 109113 h 300787"/>
                      <a:gd name="connsiteX26" fmla="*/ 36415 w 292631"/>
                      <a:gd name="connsiteY26" fmla="*/ 96593 h 300787"/>
                      <a:gd name="connsiteX27" fmla="*/ 35013 w 292631"/>
                      <a:gd name="connsiteY27" fmla="*/ 96969 h 300787"/>
                      <a:gd name="connsiteX28" fmla="*/ 3880 w 292631"/>
                      <a:gd name="connsiteY28" fmla="*/ 78994 h 300787"/>
                      <a:gd name="connsiteX29" fmla="*/ 872 w 292631"/>
                      <a:gd name="connsiteY29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5013 w 292631"/>
                      <a:gd name="connsiteY26" fmla="*/ 96969 h 300787"/>
                      <a:gd name="connsiteX27" fmla="*/ 3880 w 292631"/>
                      <a:gd name="connsiteY27" fmla="*/ 78994 h 300787"/>
                      <a:gd name="connsiteX28" fmla="*/ 872 w 292631"/>
                      <a:gd name="connsiteY28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880 w 292631"/>
                      <a:gd name="connsiteY26" fmla="*/ 78994 h 300787"/>
                      <a:gd name="connsiteX27" fmla="*/ 872 w 292631"/>
                      <a:gd name="connsiteY27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41721 w 292631"/>
                      <a:gd name="connsiteY3" fmla="*/ 3714 h 300787"/>
                      <a:gd name="connsiteX4" fmla="*/ 274257 w 292631"/>
                      <a:gd name="connsiteY4" fmla="*/ 80235 h 300787"/>
                      <a:gd name="connsiteX5" fmla="*/ 288917 w 292631"/>
                      <a:gd name="connsiteY5" fmla="*/ 134949 h 300787"/>
                      <a:gd name="connsiteX6" fmla="*/ 250883 w 292631"/>
                      <a:gd name="connsiteY6" fmla="*/ 248370 h 300787"/>
                      <a:gd name="connsiteX7" fmla="*/ 203439 w 292631"/>
                      <a:gd name="connsiteY7" fmla="*/ 281409 h 300787"/>
                      <a:gd name="connsiteX8" fmla="*/ 199994 w 292631"/>
                      <a:gd name="connsiteY8" fmla="*/ 289726 h 300787"/>
                      <a:gd name="connsiteX9" fmla="*/ 173290 w 292631"/>
                      <a:gd name="connsiteY9" fmla="*/ 300787 h 300787"/>
                      <a:gd name="connsiteX10" fmla="*/ 146586 w 292631"/>
                      <a:gd name="connsiteY10" fmla="*/ 289726 h 300787"/>
                      <a:gd name="connsiteX11" fmla="*/ 135898 w 292631"/>
                      <a:gd name="connsiteY11" fmla="*/ 263923 h 300787"/>
                      <a:gd name="connsiteX12" fmla="*/ 86316 w 292631"/>
                      <a:gd name="connsiteY12" fmla="*/ 277208 h 300787"/>
                      <a:gd name="connsiteX13" fmla="*/ 51625 w 292631"/>
                      <a:gd name="connsiteY13" fmla="*/ 257180 h 300787"/>
                      <a:gd name="connsiteX14" fmla="*/ 50121 w 292631"/>
                      <a:gd name="connsiteY14" fmla="*/ 251569 h 300787"/>
                      <a:gd name="connsiteX15" fmla="*/ 70150 w 292631"/>
                      <a:gd name="connsiteY15" fmla="*/ 216878 h 300787"/>
                      <a:gd name="connsiteX16" fmla="*/ 70150 w 292631"/>
                      <a:gd name="connsiteY16" fmla="*/ 216877 h 300787"/>
                      <a:gd name="connsiteX17" fmla="*/ 35459 w 292631"/>
                      <a:gd name="connsiteY17" fmla="*/ 196849 h 300787"/>
                      <a:gd name="connsiteX18" fmla="*/ 33955 w 292631"/>
                      <a:gd name="connsiteY18" fmla="*/ 191238 h 300787"/>
                      <a:gd name="connsiteX19" fmla="*/ 36785 w 292631"/>
                      <a:gd name="connsiteY19" fmla="*/ 169744 h 300787"/>
                      <a:gd name="connsiteX20" fmla="*/ 53983 w 292631"/>
                      <a:gd name="connsiteY20" fmla="*/ 156547 h 300787"/>
                      <a:gd name="connsiteX21" fmla="*/ 19670 w 292631"/>
                      <a:gd name="connsiteY21" fmla="*/ 137922 h 300787"/>
                      <a:gd name="connsiteX22" fmla="*/ 17414 w 292631"/>
                      <a:gd name="connsiteY22" fmla="*/ 129504 h 300787"/>
                      <a:gd name="connsiteX23" fmla="*/ 20099 w 292631"/>
                      <a:gd name="connsiteY23" fmla="*/ 109113 h 300787"/>
                      <a:gd name="connsiteX24" fmla="*/ 36415 w 292631"/>
                      <a:gd name="connsiteY24" fmla="*/ 96593 h 300787"/>
                      <a:gd name="connsiteX25" fmla="*/ 3880 w 292631"/>
                      <a:gd name="connsiteY25" fmla="*/ 78994 h 300787"/>
                      <a:gd name="connsiteX26" fmla="*/ 872 w 292631"/>
                      <a:gd name="connsiteY26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41721 w 292631"/>
                      <a:gd name="connsiteY2" fmla="*/ 3714 h 300787"/>
                      <a:gd name="connsiteX3" fmla="*/ 274257 w 292631"/>
                      <a:gd name="connsiteY3" fmla="*/ 80235 h 300787"/>
                      <a:gd name="connsiteX4" fmla="*/ 288917 w 292631"/>
                      <a:gd name="connsiteY4" fmla="*/ 134949 h 300787"/>
                      <a:gd name="connsiteX5" fmla="*/ 250883 w 292631"/>
                      <a:gd name="connsiteY5" fmla="*/ 248370 h 300787"/>
                      <a:gd name="connsiteX6" fmla="*/ 203439 w 292631"/>
                      <a:gd name="connsiteY6" fmla="*/ 281409 h 300787"/>
                      <a:gd name="connsiteX7" fmla="*/ 199994 w 292631"/>
                      <a:gd name="connsiteY7" fmla="*/ 289726 h 300787"/>
                      <a:gd name="connsiteX8" fmla="*/ 173290 w 292631"/>
                      <a:gd name="connsiteY8" fmla="*/ 300787 h 300787"/>
                      <a:gd name="connsiteX9" fmla="*/ 146586 w 292631"/>
                      <a:gd name="connsiteY9" fmla="*/ 289726 h 300787"/>
                      <a:gd name="connsiteX10" fmla="*/ 135898 w 292631"/>
                      <a:gd name="connsiteY10" fmla="*/ 263923 h 300787"/>
                      <a:gd name="connsiteX11" fmla="*/ 86316 w 292631"/>
                      <a:gd name="connsiteY11" fmla="*/ 277208 h 300787"/>
                      <a:gd name="connsiteX12" fmla="*/ 51625 w 292631"/>
                      <a:gd name="connsiteY12" fmla="*/ 257180 h 300787"/>
                      <a:gd name="connsiteX13" fmla="*/ 50121 w 292631"/>
                      <a:gd name="connsiteY13" fmla="*/ 251569 h 300787"/>
                      <a:gd name="connsiteX14" fmla="*/ 70150 w 292631"/>
                      <a:gd name="connsiteY14" fmla="*/ 216878 h 300787"/>
                      <a:gd name="connsiteX15" fmla="*/ 70150 w 292631"/>
                      <a:gd name="connsiteY15" fmla="*/ 216877 h 300787"/>
                      <a:gd name="connsiteX16" fmla="*/ 35459 w 292631"/>
                      <a:gd name="connsiteY16" fmla="*/ 196849 h 300787"/>
                      <a:gd name="connsiteX17" fmla="*/ 33955 w 292631"/>
                      <a:gd name="connsiteY17" fmla="*/ 191238 h 300787"/>
                      <a:gd name="connsiteX18" fmla="*/ 36785 w 292631"/>
                      <a:gd name="connsiteY18" fmla="*/ 169744 h 300787"/>
                      <a:gd name="connsiteX19" fmla="*/ 53983 w 292631"/>
                      <a:gd name="connsiteY19" fmla="*/ 156547 h 300787"/>
                      <a:gd name="connsiteX20" fmla="*/ 19670 w 292631"/>
                      <a:gd name="connsiteY20" fmla="*/ 137922 h 300787"/>
                      <a:gd name="connsiteX21" fmla="*/ 17414 w 292631"/>
                      <a:gd name="connsiteY21" fmla="*/ 129504 h 300787"/>
                      <a:gd name="connsiteX22" fmla="*/ 20099 w 292631"/>
                      <a:gd name="connsiteY22" fmla="*/ 109113 h 300787"/>
                      <a:gd name="connsiteX23" fmla="*/ 36415 w 292631"/>
                      <a:gd name="connsiteY23" fmla="*/ 96593 h 300787"/>
                      <a:gd name="connsiteX24" fmla="*/ 3880 w 292631"/>
                      <a:gd name="connsiteY24" fmla="*/ 78994 h 300787"/>
                      <a:gd name="connsiteX25" fmla="*/ 872 w 292631"/>
                      <a:gd name="connsiteY25" fmla="*/ 67771 h 300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92631" h="300787">
                        <a:moveTo>
                          <a:pt x="872" y="67771"/>
                        </a:moveTo>
                        <a:cubicBezTo>
                          <a:pt x="-2761" y="54210"/>
                          <a:pt x="5286" y="40272"/>
                          <a:pt x="18847" y="36638"/>
                        </a:cubicBezTo>
                        <a:lnTo>
                          <a:pt x="141721" y="3714"/>
                        </a:lnTo>
                        <a:cubicBezTo>
                          <a:pt x="199450" y="-11754"/>
                          <a:pt x="258788" y="22505"/>
                          <a:pt x="274257" y="80235"/>
                        </a:cubicBezTo>
                        <a:lnTo>
                          <a:pt x="288917" y="134949"/>
                        </a:lnTo>
                        <a:cubicBezTo>
                          <a:pt x="300518" y="178247"/>
                          <a:pt x="284148" y="222449"/>
                          <a:pt x="250883" y="248370"/>
                        </a:cubicBezTo>
                        <a:lnTo>
                          <a:pt x="203439" y="281409"/>
                        </a:lnTo>
                        <a:lnTo>
                          <a:pt x="199994" y="289726"/>
                        </a:lnTo>
                        <a:cubicBezTo>
                          <a:pt x="193160" y="296560"/>
                          <a:pt x="183719" y="300787"/>
                          <a:pt x="173290" y="300787"/>
                        </a:cubicBezTo>
                        <a:cubicBezTo>
                          <a:pt x="162862" y="300787"/>
                          <a:pt x="153421" y="296560"/>
                          <a:pt x="146586" y="289726"/>
                        </a:cubicBezTo>
                        <a:lnTo>
                          <a:pt x="135898" y="263923"/>
                        </a:lnTo>
                        <a:lnTo>
                          <a:pt x="86316" y="277208"/>
                        </a:lnTo>
                        <a:cubicBezTo>
                          <a:pt x="71206" y="281257"/>
                          <a:pt x="55673" y="272290"/>
                          <a:pt x="51625" y="257180"/>
                        </a:cubicBezTo>
                        <a:lnTo>
                          <a:pt x="50121" y="251569"/>
                        </a:lnTo>
                        <a:cubicBezTo>
                          <a:pt x="46073" y="236459"/>
                          <a:pt x="55040" y="220926"/>
                          <a:pt x="70150" y="216878"/>
                        </a:cubicBezTo>
                        <a:lnTo>
                          <a:pt x="70150" y="216877"/>
                        </a:lnTo>
                        <a:cubicBezTo>
                          <a:pt x="55040" y="220926"/>
                          <a:pt x="39507" y="211959"/>
                          <a:pt x="35459" y="196849"/>
                        </a:cubicBezTo>
                        <a:lnTo>
                          <a:pt x="33955" y="191238"/>
                        </a:lnTo>
                        <a:cubicBezTo>
                          <a:pt x="31931" y="183683"/>
                          <a:pt x="33161" y="176022"/>
                          <a:pt x="36785" y="169744"/>
                        </a:cubicBezTo>
                        <a:lnTo>
                          <a:pt x="53983" y="156547"/>
                        </a:lnTo>
                        <a:lnTo>
                          <a:pt x="19670" y="137922"/>
                        </a:lnTo>
                        <a:lnTo>
                          <a:pt x="17414" y="129504"/>
                        </a:lnTo>
                        <a:cubicBezTo>
                          <a:pt x="15494" y="122336"/>
                          <a:pt x="16660" y="115068"/>
                          <a:pt x="20099" y="109113"/>
                        </a:cubicBezTo>
                        <a:lnTo>
                          <a:pt x="36415" y="96593"/>
                        </a:lnTo>
                        <a:lnTo>
                          <a:pt x="3880" y="78994"/>
                        </a:lnTo>
                        <a:lnTo>
                          <a:pt x="872" y="67771"/>
                        </a:lnTo>
                        <a:close/>
                      </a:path>
                    </a:pathLst>
                  </a:custGeom>
                  <a:solidFill>
                    <a:srgbClr val="FFDCB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2" name="フリーフォーム: 図形 491"/>
                  <p:cNvSpPr/>
                  <p:nvPr/>
                </p:nvSpPr>
                <p:spPr>
                  <a:xfrm rot="16200000" flipH="1">
                    <a:off x="4268886" y="5443411"/>
                    <a:ext cx="292631" cy="300787"/>
                  </a:xfrm>
                  <a:custGeom>
                    <a:avLst/>
                    <a:gdLst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90079 w 292631"/>
                      <a:gd name="connsiteY18" fmla="*/ 211537 h 300787"/>
                      <a:gd name="connsiteX19" fmla="*/ 70150 w 292631"/>
                      <a:gd name="connsiteY19" fmla="*/ 216877 h 300787"/>
                      <a:gd name="connsiteX20" fmla="*/ 35459 w 292631"/>
                      <a:gd name="connsiteY20" fmla="*/ 196849 h 300787"/>
                      <a:gd name="connsiteX21" fmla="*/ 33955 w 292631"/>
                      <a:gd name="connsiteY21" fmla="*/ 191238 h 300787"/>
                      <a:gd name="connsiteX22" fmla="*/ 36785 w 292631"/>
                      <a:gd name="connsiteY22" fmla="*/ 169744 h 300787"/>
                      <a:gd name="connsiteX23" fmla="*/ 53983 w 292631"/>
                      <a:gd name="connsiteY23" fmla="*/ 156547 h 300787"/>
                      <a:gd name="connsiteX24" fmla="*/ 52581 w 292631"/>
                      <a:gd name="connsiteY24" fmla="*/ 156923 h 300787"/>
                      <a:gd name="connsiteX25" fmla="*/ 19670 w 292631"/>
                      <a:gd name="connsiteY25" fmla="*/ 137922 h 300787"/>
                      <a:gd name="connsiteX26" fmla="*/ 17414 w 292631"/>
                      <a:gd name="connsiteY26" fmla="*/ 129504 h 300787"/>
                      <a:gd name="connsiteX27" fmla="*/ 20099 w 292631"/>
                      <a:gd name="connsiteY27" fmla="*/ 109113 h 300787"/>
                      <a:gd name="connsiteX28" fmla="*/ 36415 w 292631"/>
                      <a:gd name="connsiteY28" fmla="*/ 96593 h 300787"/>
                      <a:gd name="connsiteX29" fmla="*/ 35013 w 292631"/>
                      <a:gd name="connsiteY29" fmla="*/ 96969 h 300787"/>
                      <a:gd name="connsiteX30" fmla="*/ 3880 w 292631"/>
                      <a:gd name="connsiteY30" fmla="*/ 78994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70150 w 292631"/>
                      <a:gd name="connsiteY18" fmla="*/ 216877 h 300787"/>
                      <a:gd name="connsiteX19" fmla="*/ 35459 w 292631"/>
                      <a:gd name="connsiteY19" fmla="*/ 196849 h 300787"/>
                      <a:gd name="connsiteX20" fmla="*/ 33955 w 292631"/>
                      <a:gd name="connsiteY20" fmla="*/ 191238 h 300787"/>
                      <a:gd name="connsiteX21" fmla="*/ 36785 w 292631"/>
                      <a:gd name="connsiteY21" fmla="*/ 169744 h 300787"/>
                      <a:gd name="connsiteX22" fmla="*/ 53983 w 292631"/>
                      <a:gd name="connsiteY22" fmla="*/ 156547 h 300787"/>
                      <a:gd name="connsiteX23" fmla="*/ 52581 w 292631"/>
                      <a:gd name="connsiteY23" fmla="*/ 156923 h 300787"/>
                      <a:gd name="connsiteX24" fmla="*/ 19670 w 292631"/>
                      <a:gd name="connsiteY24" fmla="*/ 137922 h 300787"/>
                      <a:gd name="connsiteX25" fmla="*/ 17414 w 292631"/>
                      <a:gd name="connsiteY25" fmla="*/ 129504 h 300787"/>
                      <a:gd name="connsiteX26" fmla="*/ 20099 w 292631"/>
                      <a:gd name="connsiteY26" fmla="*/ 109113 h 300787"/>
                      <a:gd name="connsiteX27" fmla="*/ 36415 w 292631"/>
                      <a:gd name="connsiteY27" fmla="*/ 96593 h 300787"/>
                      <a:gd name="connsiteX28" fmla="*/ 35013 w 292631"/>
                      <a:gd name="connsiteY28" fmla="*/ 96969 h 300787"/>
                      <a:gd name="connsiteX29" fmla="*/ 3880 w 292631"/>
                      <a:gd name="connsiteY29" fmla="*/ 78994 h 300787"/>
                      <a:gd name="connsiteX30" fmla="*/ 872 w 292631"/>
                      <a:gd name="connsiteY30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52581 w 292631"/>
                      <a:gd name="connsiteY22" fmla="*/ 156923 h 300787"/>
                      <a:gd name="connsiteX23" fmla="*/ 19670 w 292631"/>
                      <a:gd name="connsiteY23" fmla="*/ 137922 h 300787"/>
                      <a:gd name="connsiteX24" fmla="*/ 17414 w 292631"/>
                      <a:gd name="connsiteY24" fmla="*/ 129504 h 300787"/>
                      <a:gd name="connsiteX25" fmla="*/ 20099 w 292631"/>
                      <a:gd name="connsiteY25" fmla="*/ 109113 h 300787"/>
                      <a:gd name="connsiteX26" fmla="*/ 36415 w 292631"/>
                      <a:gd name="connsiteY26" fmla="*/ 96593 h 300787"/>
                      <a:gd name="connsiteX27" fmla="*/ 35013 w 292631"/>
                      <a:gd name="connsiteY27" fmla="*/ 96969 h 300787"/>
                      <a:gd name="connsiteX28" fmla="*/ 3880 w 292631"/>
                      <a:gd name="connsiteY28" fmla="*/ 78994 h 300787"/>
                      <a:gd name="connsiteX29" fmla="*/ 872 w 292631"/>
                      <a:gd name="connsiteY29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5013 w 292631"/>
                      <a:gd name="connsiteY26" fmla="*/ 96969 h 300787"/>
                      <a:gd name="connsiteX27" fmla="*/ 3880 w 292631"/>
                      <a:gd name="connsiteY27" fmla="*/ 78994 h 300787"/>
                      <a:gd name="connsiteX28" fmla="*/ 872 w 292631"/>
                      <a:gd name="connsiteY28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880 w 292631"/>
                      <a:gd name="connsiteY26" fmla="*/ 78994 h 300787"/>
                      <a:gd name="connsiteX27" fmla="*/ 872 w 292631"/>
                      <a:gd name="connsiteY27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41721 w 292631"/>
                      <a:gd name="connsiteY3" fmla="*/ 3714 h 300787"/>
                      <a:gd name="connsiteX4" fmla="*/ 274257 w 292631"/>
                      <a:gd name="connsiteY4" fmla="*/ 80235 h 300787"/>
                      <a:gd name="connsiteX5" fmla="*/ 288917 w 292631"/>
                      <a:gd name="connsiteY5" fmla="*/ 134949 h 300787"/>
                      <a:gd name="connsiteX6" fmla="*/ 250883 w 292631"/>
                      <a:gd name="connsiteY6" fmla="*/ 248370 h 300787"/>
                      <a:gd name="connsiteX7" fmla="*/ 203439 w 292631"/>
                      <a:gd name="connsiteY7" fmla="*/ 281409 h 300787"/>
                      <a:gd name="connsiteX8" fmla="*/ 199994 w 292631"/>
                      <a:gd name="connsiteY8" fmla="*/ 289726 h 300787"/>
                      <a:gd name="connsiteX9" fmla="*/ 173290 w 292631"/>
                      <a:gd name="connsiteY9" fmla="*/ 300787 h 300787"/>
                      <a:gd name="connsiteX10" fmla="*/ 146586 w 292631"/>
                      <a:gd name="connsiteY10" fmla="*/ 289726 h 300787"/>
                      <a:gd name="connsiteX11" fmla="*/ 135898 w 292631"/>
                      <a:gd name="connsiteY11" fmla="*/ 263923 h 300787"/>
                      <a:gd name="connsiteX12" fmla="*/ 86316 w 292631"/>
                      <a:gd name="connsiteY12" fmla="*/ 277208 h 300787"/>
                      <a:gd name="connsiteX13" fmla="*/ 51625 w 292631"/>
                      <a:gd name="connsiteY13" fmla="*/ 257180 h 300787"/>
                      <a:gd name="connsiteX14" fmla="*/ 50121 w 292631"/>
                      <a:gd name="connsiteY14" fmla="*/ 251569 h 300787"/>
                      <a:gd name="connsiteX15" fmla="*/ 70150 w 292631"/>
                      <a:gd name="connsiteY15" fmla="*/ 216878 h 300787"/>
                      <a:gd name="connsiteX16" fmla="*/ 70150 w 292631"/>
                      <a:gd name="connsiteY16" fmla="*/ 216877 h 300787"/>
                      <a:gd name="connsiteX17" fmla="*/ 35459 w 292631"/>
                      <a:gd name="connsiteY17" fmla="*/ 196849 h 300787"/>
                      <a:gd name="connsiteX18" fmla="*/ 33955 w 292631"/>
                      <a:gd name="connsiteY18" fmla="*/ 191238 h 300787"/>
                      <a:gd name="connsiteX19" fmla="*/ 36785 w 292631"/>
                      <a:gd name="connsiteY19" fmla="*/ 169744 h 300787"/>
                      <a:gd name="connsiteX20" fmla="*/ 53983 w 292631"/>
                      <a:gd name="connsiteY20" fmla="*/ 156547 h 300787"/>
                      <a:gd name="connsiteX21" fmla="*/ 19670 w 292631"/>
                      <a:gd name="connsiteY21" fmla="*/ 137922 h 300787"/>
                      <a:gd name="connsiteX22" fmla="*/ 17414 w 292631"/>
                      <a:gd name="connsiteY22" fmla="*/ 129504 h 300787"/>
                      <a:gd name="connsiteX23" fmla="*/ 20099 w 292631"/>
                      <a:gd name="connsiteY23" fmla="*/ 109113 h 300787"/>
                      <a:gd name="connsiteX24" fmla="*/ 36415 w 292631"/>
                      <a:gd name="connsiteY24" fmla="*/ 96593 h 300787"/>
                      <a:gd name="connsiteX25" fmla="*/ 3880 w 292631"/>
                      <a:gd name="connsiteY25" fmla="*/ 78994 h 300787"/>
                      <a:gd name="connsiteX26" fmla="*/ 872 w 292631"/>
                      <a:gd name="connsiteY26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41721 w 292631"/>
                      <a:gd name="connsiteY2" fmla="*/ 3714 h 300787"/>
                      <a:gd name="connsiteX3" fmla="*/ 274257 w 292631"/>
                      <a:gd name="connsiteY3" fmla="*/ 80235 h 300787"/>
                      <a:gd name="connsiteX4" fmla="*/ 288917 w 292631"/>
                      <a:gd name="connsiteY4" fmla="*/ 134949 h 300787"/>
                      <a:gd name="connsiteX5" fmla="*/ 250883 w 292631"/>
                      <a:gd name="connsiteY5" fmla="*/ 248370 h 300787"/>
                      <a:gd name="connsiteX6" fmla="*/ 203439 w 292631"/>
                      <a:gd name="connsiteY6" fmla="*/ 281409 h 300787"/>
                      <a:gd name="connsiteX7" fmla="*/ 199994 w 292631"/>
                      <a:gd name="connsiteY7" fmla="*/ 289726 h 300787"/>
                      <a:gd name="connsiteX8" fmla="*/ 173290 w 292631"/>
                      <a:gd name="connsiteY8" fmla="*/ 300787 h 300787"/>
                      <a:gd name="connsiteX9" fmla="*/ 146586 w 292631"/>
                      <a:gd name="connsiteY9" fmla="*/ 289726 h 300787"/>
                      <a:gd name="connsiteX10" fmla="*/ 135898 w 292631"/>
                      <a:gd name="connsiteY10" fmla="*/ 263923 h 300787"/>
                      <a:gd name="connsiteX11" fmla="*/ 86316 w 292631"/>
                      <a:gd name="connsiteY11" fmla="*/ 277208 h 300787"/>
                      <a:gd name="connsiteX12" fmla="*/ 51625 w 292631"/>
                      <a:gd name="connsiteY12" fmla="*/ 257180 h 300787"/>
                      <a:gd name="connsiteX13" fmla="*/ 50121 w 292631"/>
                      <a:gd name="connsiteY13" fmla="*/ 251569 h 300787"/>
                      <a:gd name="connsiteX14" fmla="*/ 70150 w 292631"/>
                      <a:gd name="connsiteY14" fmla="*/ 216878 h 300787"/>
                      <a:gd name="connsiteX15" fmla="*/ 70150 w 292631"/>
                      <a:gd name="connsiteY15" fmla="*/ 216877 h 300787"/>
                      <a:gd name="connsiteX16" fmla="*/ 35459 w 292631"/>
                      <a:gd name="connsiteY16" fmla="*/ 196849 h 300787"/>
                      <a:gd name="connsiteX17" fmla="*/ 33955 w 292631"/>
                      <a:gd name="connsiteY17" fmla="*/ 191238 h 300787"/>
                      <a:gd name="connsiteX18" fmla="*/ 36785 w 292631"/>
                      <a:gd name="connsiteY18" fmla="*/ 169744 h 300787"/>
                      <a:gd name="connsiteX19" fmla="*/ 53983 w 292631"/>
                      <a:gd name="connsiteY19" fmla="*/ 156547 h 300787"/>
                      <a:gd name="connsiteX20" fmla="*/ 19670 w 292631"/>
                      <a:gd name="connsiteY20" fmla="*/ 137922 h 300787"/>
                      <a:gd name="connsiteX21" fmla="*/ 17414 w 292631"/>
                      <a:gd name="connsiteY21" fmla="*/ 129504 h 300787"/>
                      <a:gd name="connsiteX22" fmla="*/ 20099 w 292631"/>
                      <a:gd name="connsiteY22" fmla="*/ 109113 h 300787"/>
                      <a:gd name="connsiteX23" fmla="*/ 36415 w 292631"/>
                      <a:gd name="connsiteY23" fmla="*/ 96593 h 300787"/>
                      <a:gd name="connsiteX24" fmla="*/ 3880 w 292631"/>
                      <a:gd name="connsiteY24" fmla="*/ 78994 h 300787"/>
                      <a:gd name="connsiteX25" fmla="*/ 872 w 292631"/>
                      <a:gd name="connsiteY25" fmla="*/ 67771 h 300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92631" h="300787">
                        <a:moveTo>
                          <a:pt x="872" y="67771"/>
                        </a:moveTo>
                        <a:cubicBezTo>
                          <a:pt x="-2761" y="54210"/>
                          <a:pt x="5286" y="40272"/>
                          <a:pt x="18847" y="36638"/>
                        </a:cubicBezTo>
                        <a:lnTo>
                          <a:pt x="141721" y="3714"/>
                        </a:lnTo>
                        <a:cubicBezTo>
                          <a:pt x="199450" y="-11754"/>
                          <a:pt x="258788" y="22505"/>
                          <a:pt x="274257" y="80235"/>
                        </a:cubicBezTo>
                        <a:lnTo>
                          <a:pt x="288917" y="134949"/>
                        </a:lnTo>
                        <a:cubicBezTo>
                          <a:pt x="300518" y="178247"/>
                          <a:pt x="284148" y="222449"/>
                          <a:pt x="250883" y="248370"/>
                        </a:cubicBezTo>
                        <a:lnTo>
                          <a:pt x="203439" y="281409"/>
                        </a:lnTo>
                        <a:lnTo>
                          <a:pt x="199994" y="289726"/>
                        </a:lnTo>
                        <a:cubicBezTo>
                          <a:pt x="193160" y="296560"/>
                          <a:pt x="183719" y="300787"/>
                          <a:pt x="173290" y="300787"/>
                        </a:cubicBezTo>
                        <a:cubicBezTo>
                          <a:pt x="162862" y="300787"/>
                          <a:pt x="153421" y="296560"/>
                          <a:pt x="146586" y="289726"/>
                        </a:cubicBezTo>
                        <a:lnTo>
                          <a:pt x="135898" y="263923"/>
                        </a:lnTo>
                        <a:lnTo>
                          <a:pt x="86316" y="277208"/>
                        </a:lnTo>
                        <a:cubicBezTo>
                          <a:pt x="71206" y="281257"/>
                          <a:pt x="55673" y="272290"/>
                          <a:pt x="51625" y="257180"/>
                        </a:cubicBezTo>
                        <a:lnTo>
                          <a:pt x="50121" y="251569"/>
                        </a:lnTo>
                        <a:cubicBezTo>
                          <a:pt x="46073" y="236459"/>
                          <a:pt x="55040" y="220926"/>
                          <a:pt x="70150" y="216878"/>
                        </a:cubicBezTo>
                        <a:lnTo>
                          <a:pt x="70150" y="216877"/>
                        </a:lnTo>
                        <a:cubicBezTo>
                          <a:pt x="55040" y="220926"/>
                          <a:pt x="39507" y="211959"/>
                          <a:pt x="35459" y="196849"/>
                        </a:cubicBezTo>
                        <a:lnTo>
                          <a:pt x="33955" y="191238"/>
                        </a:lnTo>
                        <a:cubicBezTo>
                          <a:pt x="31931" y="183683"/>
                          <a:pt x="33161" y="176022"/>
                          <a:pt x="36785" y="169744"/>
                        </a:cubicBezTo>
                        <a:lnTo>
                          <a:pt x="53983" y="156547"/>
                        </a:lnTo>
                        <a:lnTo>
                          <a:pt x="19670" y="137922"/>
                        </a:lnTo>
                        <a:lnTo>
                          <a:pt x="17414" y="129504"/>
                        </a:lnTo>
                        <a:cubicBezTo>
                          <a:pt x="15494" y="122336"/>
                          <a:pt x="16660" y="115068"/>
                          <a:pt x="20099" y="109113"/>
                        </a:cubicBezTo>
                        <a:lnTo>
                          <a:pt x="36415" y="96593"/>
                        </a:lnTo>
                        <a:lnTo>
                          <a:pt x="3880" y="78994"/>
                        </a:lnTo>
                        <a:lnTo>
                          <a:pt x="872" y="67771"/>
                        </a:lnTo>
                        <a:close/>
                      </a:path>
                    </a:pathLst>
                  </a:custGeom>
                  <a:solidFill>
                    <a:srgbClr val="FFDCB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87" name="グループ化 486"/>
                <p:cNvGrpSpPr/>
                <p:nvPr/>
              </p:nvGrpSpPr>
              <p:grpSpPr>
                <a:xfrm>
                  <a:off x="2058564" y="5697135"/>
                  <a:ext cx="1157717" cy="1526697"/>
                  <a:chOff x="4340387" y="5723417"/>
                  <a:chExt cx="1157717" cy="1526697"/>
                </a:xfrm>
              </p:grpSpPr>
              <p:sp>
                <p:nvSpPr>
                  <p:cNvPr id="488" name="フリーフォーム 2155"/>
                  <p:cNvSpPr/>
                  <p:nvPr/>
                </p:nvSpPr>
                <p:spPr>
                  <a:xfrm>
                    <a:off x="4341048" y="5726880"/>
                    <a:ext cx="1157055" cy="1523234"/>
                  </a:xfrm>
                  <a:custGeom>
                    <a:avLst/>
                    <a:gdLst>
                      <a:gd name="connsiteX0" fmla="*/ 0 w 1157055"/>
                      <a:gd name="connsiteY0" fmla="*/ 0 h 1523234"/>
                      <a:gd name="connsiteX1" fmla="*/ 143669 w 1157055"/>
                      <a:gd name="connsiteY1" fmla="*/ 0 h 1523234"/>
                      <a:gd name="connsiteX2" fmla="*/ 143669 w 1157055"/>
                      <a:gd name="connsiteY2" fmla="*/ 549102 h 1523234"/>
                      <a:gd name="connsiteX3" fmla="*/ 380754 w 1157055"/>
                      <a:gd name="connsiteY3" fmla="*/ 985072 h 1523234"/>
                      <a:gd name="connsiteX4" fmla="*/ 776301 w 1157055"/>
                      <a:gd name="connsiteY4" fmla="*/ 985072 h 1523234"/>
                      <a:gd name="connsiteX5" fmla="*/ 1013386 w 1157055"/>
                      <a:gd name="connsiteY5" fmla="*/ 549102 h 1523234"/>
                      <a:gd name="connsiteX6" fmla="*/ 1013386 w 1157055"/>
                      <a:gd name="connsiteY6" fmla="*/ 0 h 1523234"/>
                      <a:gd name="connsiteX7" fmla="*/ 1157055 w 1157055"/>
                      <a:gd name="connsiteY7" fmla="*/ 0 h 1523234"/>
                      <a:gd name="connsiteX8" fmla="*/ 1157055 w 1157055"/>
                      <a:gd name="connsiteY8" fmla="*/ 619125 h 1523234"/>
                      <a:gd name="connsiteX9" fmla="*/ 877954 w 1157055"/>
                      <a:gd name="connsiteY9" fmla="*/ 1132793 h 1523234"/>
                      <a:gd name="connsiteX10" fmla="*/ 877954 w 1157055"/>
                      <a:gd name="connsiteY10" fmla="*/ 1523234 h 1523234"/>
                      <a:gd name="connsiteX11" fmla="*/ 877597 w 1157055"/>
                      <a:gd name="connsiteY11" fmla="*/ 1523234 h 1523234"/>
                      <a:gd name="connsiteX12" fmla="*/ 279458 w 1157055"/>
                      <a:gd name="connsiteY12" fmla="*/ 1523234 h 1523234"/>
                      <a:gd name="connsiteX13" fmla="*/ 279101 w 1157055"/>
                      <a:gd name="connsiteY13" fmla="*/ 1523234 h 1523234"/>
                      <a:gd name="connsiteX14" fmla="*/ 279101 w 1157055"/>
                      <a:gd name="connsiteY14" fmla="*/ 1132793 h 1523234"/>
                      <a:gd name="connsiteX15" fmla="*/ 0 w 1157055"/>
                      <a:gd name="connsiteY15" fmla="*/ 619125 h 1523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157055" h="1523234">
                        <a:moveTo>
                          <a:pt x="0" y="0"/>
                        </a:moveTo>
                        <a:lnTo>
                          <a:pt x="143669" y="0"/>
                        </a:lnTo>
                        <a:lnTo>
                          <a:pt x="143669" y="549102"/>
                        </a:lnTo>
                        <a:lnTo>
                          <a:pt x="380754" y="985072"/>
                        </a:lnTo>
                        <a:lnTo>
                          <a:pt x="776301" y="985072"/>
                        </a:lnTo>
                        <a:lnTo>
                          <a:pt x="1013386" y="549102"/>
                        </a:lnTo>
                        <a:lnTo>
                          <a:pt x="1013386" y="0"/>
                        </a:lnTo>
                        <a:lnTo>
                          <a:pt x="1157055" y="0"/>
                        </a:lnTo>
                        <a:lnTo>
                          <a:pt x="1157055" y="619125"/>
                        </a:lnTo>
                        <a:lnTo>
                          <a:pt x="877954" y="1132793"/>
                        </a:lnTo>
                        <a:lnTo>
                          <a:pt x="877954" y="1523234"/>
                        </a:lnTo>
                        <a:lnTo>
                          <a:pt x="877597" y="1523234"/>
                        </a:lnTo>
                        <a:lnTo>
                          <a:pt x="279458" y="1523234"/>
                        </a:lnTo>
                        <a:lnTo>
                          <a:pt x="279101" y="1523234"/>
                        </a:lnTo>
                        <a:lnTo>
                          <a:pt x="279101" y="1132793"/>
                        </a:lnTo>
                        <a:lnTo>
                          <a:pt x="0" y="619125"/>
                        </a:lnTo>
                        <a:close/>
                      </a:path>
                    </a:pathLst>
                  </a:custGeom>
                  <a:pattFill prst="dkVert">
                    <a:fgClr>
                      <a:srgbClr val="5B9BD5"/>
                    </a:fgClr>
                    <a:bgClr>
                      <a:schemeClr val="accent5">
                        <a:lumMod val="9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9" name="正方形/長方形 488"/>
                  <p:cNvSpPr/>
                  <p:nvPr/>
                </p:nvSpPr>
                <p:spPr>
                  <a:xfrm>
                    <a:off x="5351014" y="5723417"/>
                    <a:ext cx="147090" cy="58392"/>
                  </a:xfrm>
                  <a:prstGeom prst="rect">
                    <a:avLst/>
                  </a:prstGeom>
                  <a:pattFill prst="dkVert">
                    <a:fgClr>
                      <a:srgbClr val="5B9BD5"/>
                    </a:fgClr>
                    <a:bgClr>
                      <a:schemeClr val="accent5">
                        <a:lumMod val="9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0" name="正方形/長方形 489"/>
                  <p:cNvSpPr/>
                  <p:nvPr/>
                </p:nvSpPr>
                <p:spPr>
                  <a:xfrm flipH="1">
                    <a:off x="4340387" y="5723417"/>
                    <a:ext cx="147090" cy="58392"/>
                  </a:xfrm>
                  <a:prstGeom prst="rect">
                    <a:avLst/>
                  </a:prstGeom>
                  <a:pattFill prst="dkVert">
                    <a:fgClr>
                      <a:srgbClr val="5B9BD5"/>
                    </a:fgClr>
                    <a:bgClr>
                      <a:schemeClr val="accent5">
                        <a:lumMod val="9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80" name="グループ化 479"/>
              <p:cNvGrpSpPr/>
              <p:nvPr/>
            </p:nvGrpSpPr>
            <p:grpSpPr>
              <a:xfrm>
                <a:off x="1869212" y="331063"/>
                <a:ext cx="715863" cy="801571"/>
                <a:chOff x="1876578" y="4728032"/>
                <a:chExt cx="715863" cy="801571"/>
              </a:xfrm>
            </p:grpSpPr>
            <p:sp>
              <p:nvSpPr>
                <p:cNvPr id="481" name="円/楕円 805"/>
                <p:cNvSpPr/>
                <p:nvPr/>
              </p:nvSpPr>
              <p:spPr>
                <a:xfrm rot="20700000">
                  <a:off x="1906103" y="507085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2" name="円/楕円 806"/>
                <p:cNvSpPr/>
                <p:nvPr/>
              </p:nvSpPr>
              <p:spPr>
                <a:xfrm rot="900000" flipH="1">
                  <a:off x="2417186" y="507596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3" name="円/楕円 807"/>
                <p:cNvSpPr/>
                <p:nvPr/>
              </p:nvSpPr>
              <p:spPr>
                <a:xfrm>
                  <a:off x="1938279" y="4835271"/>
                  <a:ext cx="579044" cy="61118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4" name="星 24 1237"/>
                <p:cNvSpPr/>
                <p:nvPr/>
              </p:nvSpPr>
              <p:spPr>
                <a:xfrm>
                  <a:off x="1876578" y="4728032"/>
                  <a:ext cx="715863" cy="626495"/>
                </a:xfrm>
                <a:prstGeom prst="star24">
                  <a:avLst>
                    <a:gd name="adj" fmla="val 4621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5" name="台形 484"/>
                <p:cNvSpPr/>
                <p:nvPr/>
              </p:nvSpPr>
              <p:spPr>
                <a:xfrm>
                  <a:off x="2098227" y="5469239"/>
                  <a:ext cx="254350" cy="60364"/>
                </a:xfrm>
                <a:prstGeom prst="trapezoid">
                  <a:avLst/>
                </a:pr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71" name="グループ化 470"/>
            <p:cNvGrpSpPr/>
            <p:nvPr/>
          </p:nvGrpSpPr>
          <p:grpSpPr>
            <a:xfrm>
              <a:off x="5537015" y="1190807"/>
              <a:ext cx="930530" cy="652234"/>
              <a:chOff x="5537015" y="2295707"/>
              <a:chExt cx="930530" cy="652234"/>
            </a:xfrm>
          </p:grpSpPr>
          <p:sp>
            <p:nvSpPr>
              <p:cNvPr id="472" name="四角形: 上の 2 つの角を丸める 471"/>
              <p:cNvSpPr/>
              <p:nvPr/>
            </p:nvSpPr>
            <p:spPr>
              <a:xfrm>
                <a:off x="5537015" y="2295707"/>
                <a:ext cx="930530" cy="652233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hingle">
                <a:fgClr>
                  <a:srgbClr val="00B0F0"/>
                </a:fgClr>
                <a:bgClr>
                  <a:srgbClr val="0070C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3" name="四角形: 上の 2 つの角を丸める 472"/>
              <p:cNvSpPr/>
              <p:nvPr/>
            </p:nvSpPr>
            <p:spPr>
              <a:xfrm>
                <a:off x="5694291" y="2401875"/>
                <a:ext cx="688392" cy="54606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4" name="平行四辺形 473"/>
              <p:cNvSpPr/>
              <p:nvPr/>
            </p:nvSpPr>
            <p:spPr>
              <a:xfrm>
                <a:off x="5931655" y="2713086"/>
                <a:ext cx="229478" cy="234855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5" name="平行四辺形 474"/>
              <p:cNvSpPr/>
              <p:nvPr/>
            </p:nvSpPr>
            <p:spPr>
              <a:xfrm>
                <a:off x="5956664" y="2713086"/>
                <a:ext cx="229478" cy="234855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6" name="四角形: 上の 2 つの角を丸める 475"/>
              <p:cNvSpPr/>
              <p:nvPr/>
            </p:nvSpPr>
            <p:spPr>
              <a:xfrm>
                <a:off x="5888497" y="2548983"/>
                <a:ext cx="329642" cy="21102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7" name="四角形: 上の 2 つの角を丸める 476"/>
              <p:cNvSpPr/>
              <p:nvPr/>
            </p:nvSpPr>
            <p:spPr>
              <a:xfrm>
                <a:off x="5920707" y="2548983"/>
                <a:ext cx="329642" cy="21102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524" name="グループ化 523"/>
          <p:cNvGrpSpPr>
            <a:grpSpLocks noChangeAspect="1"/>
          </p:cNvGrpSpPr>
          <p:nvPr/>
        </p:nvGrpSpPr>
        <p:grpSpPr>
          <a:xfrm>
            <a:off x="407495" y="3057276"/>
            <a:ext cx="1566595" cy="1293897"/>
            <a:chOff x="-511968" y="2287491"/>
            <a:chExt cx="2237993" cy="1848424"/>
          </a:xfrm>
        </p:grpSpPr>
        <p:grpSp>
          <p:nvGrpSpPr>
            <p:cNvPr id="525" name="グループ化 524"/>
            <p:cNvGrpSpPr/>
            <p:nvPr/>
          </p:nvGrpSpPr>
          <p:grpSpPr>
            <a:xfrm>
              <a:off x="-511968" y="2673949"/>
              <a:ext cx="2237993" cy="1461965"/>
              <a:chOff x="592932" y="1815303"/>
              <a:chExt cx="2433742" cy="1589838"/>
            </a:xfrm>
          </p:grpSpPr>
          <p:grpSp>
            <p:nvGrpSpPr>
              <p:cNvPr id="555" name="グループ化 554"/>
              <p:cNvGrpSpPr/>
              <p:nvPr/>
            </p:nvGrpSpPr>
            <p:grpSpPr>
              <a:xfrm>
                <a:off x="2371322" y="2289237"/>
                <a:ext cx="577993" cy="520752"/>
                <a:chOff x="850029" y="306929"/>
                <a:chExt cx="577993" cy="520752"/>
              </a:xfrm>
            </p:grpSpPr>
            <p:sp>
              <p:nvSpPr>
                <p:cNvPr id="588" name="正方形/長方形 587"/>
                <p:cNvSpPr/>
                <p:nvPr/>
              </p:nvSpPr>
              <p:spPr>
                <a:xfrm>
                  <a:off x="904621" y="695342"/>
                  <a:ext cx="523401" cy="132339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89" name="正方形/長方形 588"/>
                <p:cNvSpPr/>
                <p:nvPr/>
              </p:nvSpPr>
              <p:spPr>
                <a:xfrm>
                  <a:off x="881130" y="610645"/>
                  <a:ext cx="523401" cy="84697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90" name="正方形/長方形 589"/>
                <p:cNvSpPr/>
                <p:nvPr/>
              </p:nvSpPr>
              <p:spPr>
                <a:xfrm>
                  <a:off x="904621" y="478307"/>
                  <a:ext cx="523401" cy="132339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91" name="正方形/長方形 590"/>
                <p:cNvSpPr/>
                <p:nvPr/>
              </p:nvSpPr>
              <p:spPr>
                <a:xfrm>
                  <a:off x="850029" y="393610"/>
                  <a:ext cx="523401" cy="8602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92" name="正方形/長方形 591"/>
                <p:cNvSpPr/>
                <p:nvPr/>
              </p:nvSpPr>
              <p:spPr>
                <a:xfrm>
                  <a:off x="881130" y="306929"/>
                  <a:ext cx="523401" cy="8602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556" name="グループ化 555"/>
              <p:cNvGrpSpPr/>
              <p:nvPr/>
            </p:nvGrpSpPr>
            <p:grpSpPr>
              <a:xfrm>
                <a:off x="592932" y="1815303"/>
                <a:ext cx="2433742" cy="1589838"/>
                <a:chOff x="592932" y="1815303"/>
                <a:chExt cx="2433742" cy="1589838"/>
              </a:xfrm>
            </p:grpSpPr>
            <p:grpSp>
              <p:nvGrpSpPr>
                <p:cNvPr id="557" name="グループ化 556"/>
                <p:cNvGrpSpPr/>
                <p:nvPr/>
              </p:nvGrpSpPr>
              <p:grpSpPr>
                <a:xfrm>
                  <a:off x="2014429" y="1884781"/>
                  <a:ext cx="354342" cy="927374"/>
                  <a:chOff x="4130095" y="1815303"/>
                  <a:chExt cx="246642" cy="1080297"/>
                </a:xfrm>
              </p:grpSpPr>
              <p:grpSp>
                <p:nvGrpSpPr>
                  <p:cNvPr id="584" name="グループ化 583"/>
                  <p:cNvGrpSpPr/>
                  <p:nvPr/>
                </p:nvGrpSpPr>
                <p:grpSpPr>
                  <a:xfrm>
                    <a:off x="4130095" y="1815303"/>
                    <a:ext cx="246642" cy="1080297"/>
                    <a:chOff x="4130095" y="1815303"/>
                    <a:chExt cx="1319349" cy="805033"/>
                  </a:xfrm>
                </p:grpSpPr>
                <p:sp>
                  <p:nvSpPr>
                    <p:cNvPr id="586" name="正方形/長方形 585"/>
                    <p:cNvSpPr/>
                    <p:nvPr/>
                  </p:nvSpPr>
                  <p:spPr>
                    <a:xfrm>
                      <a:off x="4130095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87" name="正方形/長方形 586"/>
                    <p:cNvSpPr/>
                    <p:nvPr/>
                  </p:nvSpPr>
                  <p:spPr>
                    <a:xfrm>
                      <a:off x="4445524" y="1815303"/>
                      <a:ext cx="1003920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585" name="正方形/長方形 584"/>
                  <p:cNvSpPr/>
                  <p:nvPr/>
                </p:nvSpPr>
                <p:spPr>
                  <a:xfrm>
                    <a:off x="4243417" y="1815303"/>
                    <a:ext cx="81023" cy="1080297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558" name="グループ化 557"/>
                <p:cNvGrpSpPr/>
                <p:nvPr/>
              </p:nvGrpSpPr>
              <p:grpSpPr>
                <a:xfrm>
                  <a:off x="592932" y="1815303"/>
                  <a:ext cx="2433742" cy="1589838"/>
                  <a:chOff x="592932" y="1815303"/>
                  <a:chExt cx="2433742" cy="1589838"/>
                </a:xfrm>
              </p:grpSpPr>
              <p:grpSp>
                <p:nvGrpSpPr>
                  <p:cNvPr id="559" name="グループ化 558"/>
                  <p:cNvGrpSpPr/>
                  <p:nvPr/>
                </p:nvGrpSpPr>
                <p:grpSpPr>
                  <a:xfrm>
                    <a:off x="2708431" y="2424897"/>
                    <a:ext cx="213459" cy="392660"/>
                    <a:chOff x="2340698" y="1769937"/>
                    <a:chExt cx="307272" cy="565230"/>
                  </a:xfrm>
                </p:grpSpPr>
                <p:sp>
                  <p:nvSpPr>
                    <p:cNvPr id="578" name="1 つの角を丸めた四角形 1820"/>
                    <p:cNvSpPr/>
                    <p:nvPr/>
                  </p:nvSpPr>
                  <p:spPr>
                    <a:xfrm>
                      <a:off x="2529893" y="1789149"/>
                      <a:ext cx="45719" cy="426954"/>
                    </a:xfrm>
                    <a:prstGeom prst="round1Rect">
                      <a:avLst/>
                    </a:prstGeom>
                    <a:solidFill>
                      <a:srgbClr val="70AD47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79" name="1 つの角を丸めた四角形 1821"/>
                    <p:cNvSpPr/>
                    <p:nvPr/>
                  </p:nvSpPr>
                  <p:spPr>
                    <a:xfrm rot="20830602">
                      <a:off x="2382001" y="1769937"/>
                      <a:ext cx="45719" cy="538156"/>
                    </a:xfrm>
                    <a:prstGeom prst="round1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80" name="五角形 579"/>
                    <p:cNvSpPr/>
                    <p:nvPr/>
                  </p:nvSpPr>
                  <p:spPr>
                    <a:xfrm>
                      <a:off x="2446731" y="1896957"/>
                      <a:ext cx="61489" cy="213477"/>
                    </a:xfrm>
                    <a:prstGeom prst="pentagon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81" name="五角形 580"/>
                    <p:cNvSpPr/>
                    <p:nvPr/>
                  </p:nvSpPr>
                  <p:spPr>
                    <a:xfrm rot="1576071">
                      <a:off x="2586481" y="1872699"/>
                      <a:ext cx="61489" cy="213477"/>
                    </a:xfrm>
                    <a:prstGeom prst="pentagon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82" name="台形 581"/>
                    <p:cNvSpPr/>
                    <p:nvPr/>
                  </p:nvSpPr>
                  <p:spPr>
                    <a:xfrm rot="10800000">
                      <a:off x="2340698" y="2030364"/>
                      <a:ext cx="295346" cy="304803"/>
                    </a:xfrm>
                    <a:prstGeom prst="trapezoid">
                      <a:avLst>
                        <a:gd name="adj" fmla="val 13315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83" name="台形 582"/>
                    <p:cNvSpPr/>
                    <p:nvPr/>
                  </p:nvSpPr>
                  <p:spPr>
                    <a:xfrm rot="10800000">
                      <a:off x="2383560" y="2030363"/>
                      <a:ext cx="209754" cy="304803"/>
                    </a:xfrm>
                    <a:prstGeom prst="trapezoid">
                      <a:avLst>
                        <a:gd name="adj" fmla="val 13315"/>
                      </a:avLst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560" name="グループ化 559"/>
                  <p:cNvGrpSpPr/>
                  <p:nvPr/>
                </p:nvGrpSpPr>
                <p:grpSpPr>
                  <a:xfrm>
                    <a:off x="592932" y="2814321"/>
                    <a:ext cx="2433742" cy="590820"/>
                    <a:chOff x="592932" y="2814321"/>
                    <a:chExt cx="2433742" cy="590820"/>
                  </a:xfrm>
                </p:grpSpPr>
                <p:sp>
                  <p:nvSpPr>
                    <p:cNvPr id="571" name="正方形/長方形 4"/>
                    <p:cNvSpPr/>
                    <p:nvPr/>
                  </p:nvSpPr>
                  <p:spPr>
                    <a:xfrm>
                      <a:off x="904621" y="2859906"/>
                      <a:ext cx="2051251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72" name="正方形/長方形 4"/>
                    <p:cNvSpPr/>
                    <p:nvPr/>
                  </p:nvSpPr>
                  <p:spPr>
                    <a:xfrm>
                      <a:off x="974672" y="2859906"/>
                      <a:ext cx="1905054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73" name="正方形/長方形 572"/>
                    <p:cNvSpPr/>
                    <p:nvPr/>
                  </p:nvSpPr>
                  <p:spPr>
                    <a:xfrm>
                      <a:off x="904621" y="2859906"/>
                      <a:ext cx="2051251" cy="59552"/>
                    </a:xfrm>
                    <a:prstGeom prst="rect">
                      <a:avLst/>
                    </a:prstGeom>
                    <a:solidFill>
                      <a:srgbClr val="000000">
                        <a:alpha val="50196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74" name="正方形/長方形 4"/>
                    <p:cNvSpPr/>
                    <p:nvPr/>
                  </p:nvSpPr>
                  <p:spPr>
                    <a:xfrm>
                      <a:off x="728043" y="2859906"/>
                      <a:ext cx="174880" cy="545235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75" name="正方形/長方形 574"/>
                    <p:cNvSpPr/>
                    <p:nvPr/>
                  </p:nvSpPr>
                  <p:spPr>
                    <a:xfrm>
                      <a:off x="642938" y="2814321"/>
                      <a:ext cx="2383736" cy="55702"/>
                    </a:xfrm>
                    <a:prstGeom prst="rect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76" name="正方形/長方形 4"/>
                    <p:cNvSpPr/>
                    <p:nvPr/>
                  </p:nvSpPr>
                  <p:spPr>
                    <a:xfrm>
                      <a:off x="2661613" y="2873140"/>
                      <a:ext cx="218113" cy="532001"/>
                    </a:xfrm>
                    <a:custGeom>
                      <a:avLst/>
                      <a:gdLst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0 w 2952750"/>
                        <a:gd name="connsiteY3" fmla="*/ 1110614 h 1110614"/>
                        <a:gd name="connsiteX4" fmla="*/ 0 w 2952750"/>
                        <a:gd name="connsiteY4" fmla="*/ 0 h 1110614"/>
                        <a:gd name="connsiteX0" fmla="*/ 0 w 2952750"/>
                        <a:gd name="connsiteY0" fmla="*/ 0 h 1110614"/>
                        <a:gd name="connsiteX1" fmla="*/ 2952750 w 2952750"/>
                        <a:gd name="connsiteY1" fmla="*/ 0 h 1110614"/>
                        <a:gd name="connsiteX2" fmla="*/ 2952750 w 2952750"/>
                        <a:gd name="connsiteY2" fmla="*/ 1110614 h 1110614"/>
                        <a:gd name="connsiteX3" fmla="*/ 1340169 w 2952750"/>
                        <a:gd name="connsiteY3" fmla="*/ 1104900 h 1110614"/>
                        <a:gd name="connsiteX4" fmla="*/ 0 w 2952750"/>
                        <a:gd name="connsiteY4" fmla="*/ 1110614 h 1110614"/>
                        <a:gd name="connsiteX5" fmla="*/ 0 w 2952750"/>
                        <a:gd name="connsiteY5" fmla="*/ 0 h 1110614"/>
                        <a:gd name="connsiteX0" fmla="*/ 1340169 w 2952750"/>
                        <a:gd name="connsiteY0" fmla="*/ 1104900 h 1196340"/>
                        <a:gd name="connsiteX1" fmla="*/ 0 w 2952750"/>
                        <a:gd name="connsiteY1" fmla="*/ 1110614 h 1196340"/>
                        <a:gd name="connsiteX2" fmla="*/ 0 w 2952750"/>
                        <a:gd name="connsiteY2" fmla="*/ 0 h 1196340"/>
                        <a:gd name="connsiteX3" fmla="*/ 2952750 w 2952750"/>
                        <a:gd name="connsiteY3" fmla="*/ 0 h 1196340"/>
                        <a:gd name="connsiteX4" fmla="*/ 2952750 w 2952750"/>
                        <a:gd name="connsiteY4" fmla="*/ 1110614 h 1196340"/>
                        <a:gd name="connsiteX5" fmla="*/ 1431609 w 2952750"/>
                        <a:gd name="connsiteY5" fmla="*/ 1196340 h 1196340"/>
                        <a:gd name="connsiteX0" fmla="*/ 1340169 w 2952750"/>
                        <a:gd name="connsiteY0" fmla="*/ 1104900 h 1110614"/>
                        <a:gd name="connsiteX1" fmla="*/ 0 w 2952750"/>
                        <a:gd name="connsiteY1" fmla="*/ 1110614 h 1110614"/>
                        <a:gd name="connsiteX2" fmla="*/ 0 w 2952750"/>
                        <a:gd name="connsiteY2" fmla="*/ 0 h 1110614"/>
                        <a:gd name="connsiteX3" fmla="*/ 2952750 w 2952750"/>
                        <a:gd name="connsiteY3" fmla="*/ 0 h 1110614"/>
                        <a:gd name="connsiteX4" fmla="*/ 2952750 w 2952750"/>
                        <a:gd name="connsiteY4" fmla="*/ 1110614 h 1110614"/>
                        <a:gd name="connsiteX0" fmla="*/ 0 w 2952750"/>
                        <a:gd name="connsiteY0" fmla="*/ 1110614 h 1110614"/>
                        <a:gd name="connsiteX1" fmla="*/ 0 w 2952750"/>
                        <a:gd name="connsiteY1" fmla="*/ 0 h 1110614"/>
                        <a:gd name="connsiteX2" fmla="*/ 2952750 w 2952750"/>
                        <a:gd name="connsiteY2" fmla="*/ 0 h 1110614"/>
                        <a:gd name="connsiteX3" fmla="*/ 2952750 w 2952750"/>
                        <a:gd name="connsiteY3" fmla="*/ 1110614 h 111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952750" h="1110614">
                          <a:moveTo>
                            <a:pt x="0" y="1110614"/>
                          </a:moveTo>
                          <a:lnTo>
                            <a:pt x="0" y="0"/>
                          </a:lnTo>
                          <a:lnTo>
                            <a:pt x="2952750" y="0"/>
                          </a:lnTo>
                          <a:lnTo>
                            <a:pt x="2952750" y="1110614"/>
                          </a:lnTo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77" name="正方形/長方形 576"/>
                    <p:cNvSpPr/>
                    <p:nvPr/>
                  </p:nvSpPr>
                  <p:spPr>
                    <a:xfrm>
                      <a:off x="592932" y="2814321"/>
                      <a:ext cx="341281" cy="55017"/>
                    </a:xfrm>
                    <a:prstGeom prst="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561" name="グループ化 560"/>
                  <p:cNvGrpSpPr/>
                  <p:nvPr/>
                </p:nvGrpSpPr>
                <p:grpSpPr>
                  <a:xfrm flipV="1">
                    <a:off x="1323639" y="2514531"/>
                    <a:ext cx="276746" cy="255397"/>
                    <a:chOff x="2461842" y="3302144"/>
                    <a:chExt cx="276746" cy="255397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569" name="平行四辺形 568"/>
                    <p:cNvSpPr/>
                    <p:nvPr/>
                  </p:nvSpPr>
                  <p:spPr>
                    <a:xfrm>
                      <a:off x="2461842" y="3302144"/>
                      <a:ext cx="249550" cy="255397"/>
                    </a:xfrm>
                    <a:prstGeom prst="parallelogram">
                      <a:avLst>
                        <a:gd name="adj" fmla="val 15901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70" name="平行四辺形 569"/>
                    <p:cNvSpPr/>
                    <p:nvPr/>
                  </p:nvSpPr>
                  <p:spPr>
                    <a:xfrm>
                      <a:off x="2489038" y="3302144"/>
                      <a:ext cx="249550" cy="255397"/>
                    </a:xfrm>
                    <a:prstGeom prst="parallelogram">
                      <a:avLst>
                        <a:gd name="adj" fmla="val 1590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562" name="正方形/長方形 561"/>
                  <p:cNvSpPr/>
                  <p:nvPr/>
                </p:nvSpPr>
                <p:spPr>
                  <a:xfrm>
                    <a:off x="748720" y="1815303"/>
                    <a:ext cx="1247917" cy="805033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563" name="正方形/長方形 562"/>
                  <p:cNvSpPr/>
                  <p:nvPr/>
                </p:nvSpPr>
                <p:spPr>
                  <a:xfrm>
                    <a:off x="820157" y="1815303"/>
                    <a:ext cx="1247917" cy="805033"/>
                  </a:xfrm>
                  <a:prstGeom prst="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564" name="正方形/長方形 563"/>
                  <p:cNvSpPr/>
                  <p:nvPr/>
                </p:nvSpPr>
                <p:spPr>
                  <a:xfrm>
                    <a:off x="883218" y="1874667"/>
                    <a:ext cx="1136082" cy="69431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74000">
                        <a:srgbClr val="5B9BD5">
                          <a:lumMod val="45000"/>
                          <a:lumOff val="55000"/>
                        </a:srgbClr>
                      </a:gs>
                      <a:gs pos="83000">
                        <a:srgbClr val="5B9BD5">
                          <a:lumMod val="45000"/>
                          <a:lumOff val="55000"/>
                        </a:srgbClr>
                      </a:gs>
                      <a:gs pos="100000">
                        <a:srgbClr val="5B9BD5">
                          <a:lumMod val="30000"/>
                          <a:lumOff val="70000"/>
                        </a:srgbClr>
                      </a:gs>
                    </a:gsLst>
                    <a:lin ang="189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565" name="グループ化 564"/>
                  <p:cNvGrpSpPr/>
                  <p:nvPr/>
                </p:nvGrpSpPr>
                <p:grpSpPr>
                  <a:xfrm>
                    <a:off x="1216337" y="2738636"/>
                    <a:ext cx="476526" cy="76877"/>
                    <a:chOff x="1961514" y="3430036"/>
                    <a:chExt cx="799375" cy="127504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567" name="四角形: 上の 2 つの角を丸める 566"/>
                    <p:cNvSpPr/>
                    <p:nvPr/>
                  </p:nvSpPr>
                  <p:spPr>
                    <a:xfrm>
                      <a:off x="1961514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68" name="四角形: 上の 2 つの角を丸める 567"/>
                    <p:cNvSpPr/>
                    <p:nvPr/>
                  </p:nvSpPr>
                  <p:spPr>
                    <a:xfrm>
                      <a:off x="2123172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566" name="正方形/長方形 565"/>
                  <p:cNvSpPr/>
                  <p:nvPr/>
                </p:nvSpPr>
                <p:spPr>
                  <a:xfrm>
                    <a:off x="1444115" y="2762491"/>
                    <a:ext cx="1032659" cy="48822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526" name="グループ化 525"/>
            <p:cNvGrpSpPr/>
            <p:nvPr/>
          </p:nvGrpSpPr>
          <p:grpSpPr>
            <a:xfrm>
              <a:off x="881371" y="2287491"/>
              <a:ext cx="841772" cy="1456656"/>
              <a:chOff x="-356658" y="1877958"/>
              <a:chExt cx="841772" cy="1456656"/>
            </a:xfrm>
          </p:grpSpPr>
          <p:grpSp>
            <p:nvGrpSpPr>
              <p:cNvPr id="534" name="グループ化 533"/>
              <p:cNvGrpSpPr/>
              <p:nvPr/>
            </p:nvGrpSpPr>
            <p:grpSpPr>
              <a:xfrm>
                <a:off x="-277417" y="2461550"/>
                <a:ext cx="687418" cy="408480"/>
                <a:chOff x="4691977" y="1476222"/>
                <a:chExt cx="1305715" cy="775887"/>
              </a:xfrm>
            </p:grpSpPr>
            <p:grpSp>
              <p:nvGrpSpPr>
                <p:cNvPr id="549" name="グループ化 548"/>
                <p:cNvGrpSpPr/>
                <p:nvPr/>
              </p:nvGrpSpPr>
              <p:grpSpPr>
                <a:xfrm rot="2856313" flipH="1">
                  <a:off x="4535890" y="1632310"/>
                  <a:ext cx="775886" cy="463712"/>
                  <a:chOff x="4977722" y="1773447"/>
                  <a:chExt cx="775887" cy="463713"/>
                </a:xfrm>
              </p:grpSpPr>
              <p:sp>
                <p:nvSpPr>
                  <p:cNvPr id="553" name="角丸四角形 515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4" name="フリーフォーム 516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50" name="グループ化 549"/>
                <p:cNvGrpSpPr/>
                <p:nvPr/>
              </p:nvGrpSpPr>
              <p:grpSpPr>
                <a:xfrm rot="18743687">
                  <a:off x="5377892" y="1632310"/>
                  <a:ext cx="775887" cy="463712"/>
                  <a:chOff x="4977722" y="1773447"/>
                  <a:chExt cx="775887" cy="463713"/>
                </a:xfrm>
              </p:grpSpPr>
              <p:sp>
                <p:nvSpPr>
                  <p:cNvPr id="551" name="角丸四角形 513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2" name="フリーフォーム 514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35" name="グループ化 534"/>
              <p:cNvGrpSpPr/>
              <p:nvPr/>
            </p:nvGrpSpPr>
            <p:grpSpPr>
              <a:xfrm>
                <a:off x="-352532" y="2733318"/>
                <a:ext cx="837646" cy="601296"/>
                <a:chOff x="6091389" y="2211474"/>
                <a:chExt cx="837646" cy="601296"/>
              </a:xfrm>
            </p:grpSpPr>
            <p:sp>
              <p:nvSpPr>
                <p:cNvPr id="545" name="台形 544"/>
                <p:cNvSpPr/>
                <p:nvPr/>
              </p:nvSpPr>
              <p:spPr>
                <a:xfrm rot="1369852">
                  <a:off x="6214836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6" name="片側の 2 つの角を丸めた四角形 519"/>
                <p:cNvSpPr/>
                <p:nvPr/>
              </p:nvSpPr>
              <p:spPr>
                <a:xfrm rot="12153831">
                  <a:off x="6091389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7" name="台形 546"/>
                <p:cNvSpPr/>
                <p:nvPr/>
              </p:nvSpPr>
              <p:spPr>
                <a:xfrm rot="20230148" flipH="1">
                  <a:off x="6640107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8" name="片側の 2 つの角を丸めた四角形 521"/>
                <p:cNvSpPr/>
                <p:nvPr/>
              </p:nvSpPr>
              <p:spPr>
                <a:xfrm rot="9446169" flipH="1">
                  <a:off x="6751242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36" name="グループ化 535"/>
              <p:cNvGrpSpPr/>
              <p:nvPr/>
            </p:nvGrpSpPr>
            <p:grpSpPr>
              <a:xfrm>
                <a:off x="-356658" y="1877958"/>
                <a:ext cx="822595" cy="1451192"/>
                <a:chOff x="-349292" y="4561544"/>
                <a:chExt cx="822595" cy="1451192"/>
              </a:xfrm>
            </p:grpSpPr>
            <p:sp>
              <p:nvSpPr>
                <p:cNvPr id="537" name="片側の 2 つの角を丸めた四角形 1373"/>
                <p:cNvSpPr/>
                <p:nvPr/>
              </p:nvSpPr>
              <p:spPr>
                <a:xfrm rot="10800000">
                  <a:off x="-7986" y="532311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8" name="円/楕円 838"/>
                <p:cNvSpPr/>
                <p:nvPr/>
              </p:nvSpPr>
              <p:spPr>
                <a:xfrm rot="20700000">
                  <a:off x="-273981" y="4990124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9" name="円/楕円 839"/>
                <p:cNvSpPr/>
                <p:nvPr/>
              </p:nvSpPr>
              <p:spPr>
                <a:xfrm rot="900000" flipH="1">
                  <a:off x="237101" y="499012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0" name="円/楕円 840"/>
                <p:cNvSpPr/>
                <p:nvPr/>
              </p:nvSpPr>
              <p:spPr>
                <a:xfrm>
                  <a:off x="-232176" y="471858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1" name="フリーフォーム 1394"/>
                <p:cNvSpPr/>
                <p:nvPr/>
              </p:nvSpPr>
              <p:spPr>
                <a:xfrm rot="10800000" flipH="1" flipV="1">
                  <a:off x="-290897" y="456154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2" name="片側の 2 つの角を丸めた四角形 1414"/>
                <p:cNvSpPr/>
                <p:nvPr/>
              </p:nvSpPr>
              <p:spPr>
                <a:xfrm>
                  <a:off x="-240428" y="5478683"/>
                  <a:ext cx="604867" cy="534053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3" name="台形 542"/>
                <p:cNvSpPr/>
                <p:nvPr/>
              </p:nvSpPr>
              <p:spPr>
                <a:xfrm>
                  <a:off x="-65170" y="5452818"/>
                  <a:ext cx="254350" cy="60364"/>
                </a:xfrm>
                <a:prstGeom prst="trapezoid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4" name="フリーフォーム 1372"/>
                <p:cNvSpPr/>
                <p:nvPr/>
              </p:nvSpPr>
              <p:spPr>
                <a:xfrm rot="10800000" flipH="1">
                  <a:off x="-349292" y="465613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27" name="グループ化 526"/>
            <p:cNvGrpSpPr/>
            <p:nvPr/>
          </p:nvGrpSpPr>
          <p:grpSpPr>
            <a:xfrm>
              <a:off x="775384" y="3483681"/>
              <a:ext cx="930530" cy="652234"/>
              <a:chOff x="1767006" y="2010603"/>
              <a:chExt cx="848972" cy="739218"/>
            </a:xfrm>
          </p:grpSpPr>
          <p:sp>
            <p:nvSpPr>
              <p:cNvPr id="528" name="四角形: 上の 2 つの角を丸める 527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pct40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29" name="四角形: 上の 2 つの角を丸める 528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30" name="平行四辺形 529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31" name="平行四辺形 530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32" name="四角形: 上の 2 つの角を丸める 531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33" name="四角形: 上の 2 つの角を丸める 532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593" name="グループ化 592"/>
          <p:cNvGrpSpPr>
            <a:grpSpLocks noChangeAspect="1"/>
          </p:cNvGrpSpPr>
          <p:nvPr/>
        </p:nvGrpSpPr>
        <p:grpSpPr>
          <a:xfrm>
            <a:off x="2308316" y="3132170"/>
            <a:ext cx="1581110" cy="1241471"/>
            <a:chOff x="1845245" y="2362385"/>
            <a:chExt cx="2258728" cy="1773530"/>
          </a:xfrm>
        </p:grpSpPr>
        <p:grpSp>
          <p:nvGrpSpPr>
            <p:cNvPr id="594" name="グループ化 593"/>
            <p:cNvGrpSpPr/>
            <p:nvPr/>
          </p:nvGrpSpPr>
          <p:grpSpPr>
            <a:xfrm>
              <a:off x="1845245" y="2936074"/>
              <a:ext cx="2237993" cy="1199841"/>
              <a:chOff x="1845245" y="1748100"/>
              <a:chExt cx="2237993" cy="1199841"/>
            </a:xfrm>
          </p:grpSpPr>
          <p:grpSp>
            <p:nvGrpSpPr>
              <p:cNvPr id="626" name="グループ化 625"/>
              <p:cNvGrpSpPr/>
              <p:nvPr/>
            </p:nvGrpSpPr>
            <p:grpSpPr>
              <a:xfrm>
                <a:off x="3331711" y="2124279"/>
                <a:ext cx="441690" cy="212246"/>
                <a:chOff x="1559961" y="4599271"/>
                <a:chExt cx="441690" cy="212246"/>
              </a:xfrm>
            </p:grpSpPr>
            <p:sp>
              <p:nvSpPr>
                <p:cNvPr id="646" name="正方形/長方形 645"/>
                <p:cNvSpPr/>
                <p:nvPr/>
              </p:nvSpPr>
              <p:spPr>
                <a:xfrm>
                  <a:off x="1559961" y="4661029"/>
                  <a:ext cx="371110" cy="54827"/>
                </a:xfrm>
                <a:prstGeom prst="rect">
                  <a:avLst/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47" name="正方形/長方形 646"/>
                <p:cNvSpPr/>
                <p:nvPr/>
              </p:nvSpPr>
              <p:spPr>
                <a:xfrm>
                  <a:off x="1588662" y="4717557"/>
                  <a:ext cx="371110" cy="93960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48" name="正方形/長方形 647"/>
                <p:cNvSpPr/>
                <p:nvPr/>
              </p:nvSpPr>
              <p:spPr>
                <a:xfrm>
                  <a:off x="1630541" y="4599271"/>
                  <a:ext cx="371110" cy="54827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627" name="グループ化 626"/>
              <p:cNvGrpSpPr/>
              <p:nvPr/>
            </p:nvGrpSpPr>
            <p:grpSpPr>
              <a:xfrm>
                <a:off x="3760892" y="2171940"/>
                <a:ext cx="308068" cy="211743"/>
                <a:chOff x="2460964" y="4560022"/>
                <a:chExt cx="443460" cy="304803"/>
              </a:xfrm>
            </p:grpSpPr>
            <p:sp>
              <p:nvSpPr>
                <p:cNvPr id="644" name="ドーナツ 984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45" name="台形 644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628" name="グループ化 627"/>
              <p:cNvGrpSpPr/>
              <p:nvPr/>
            </p:nvGrpSpPr>
            <p:grpSpPr>
              <a:xfrm>
                <a:off x="1845245" y="1748100"/>
                <a:ext cx="2237993" cy="1199841"/>
                <a:chOff x="3122772" y="2100354"/>
                <a:chExt cx="2433742" cy="1304787"/>
              </a:xfrm>
            </p:grpSpPr>
            <p:grpSp>
              <p:nvGrpSpPr>
                <p:cNvPr id="629" name="グループ化 628"/>
                <p:cNvGrpSpPr/>
                <p:nvPr/>
              </p:nvGrpSpPr>
              <p:grpSpPr>
                <a:xfrm>
                  <a:off x="3408456" y="2100354"/>
                  <a:ext cx="1216881" cy="715159"/>
                  <a:chOff x="3408456" y="2100354"/>
                  <a:chExt cx="1216881" cy="715159"/>
                </a:xfrm>
              </p:grpSpPr>
              <p:sp>
                <p:nvSpPr>
                  <p:cNvPr id="638" name="フリーフォーム: 図形 637"/>
                  <p:cNvSpPr/>
                  <p:nvPr/>
                </p:nvSpPr>
                <p:spPr>
                  <a:xfrm flipV="1">
                    <a:off x="3408456" y="2100355"/>
                    <a:ext cx="1001538" cy="669571"/>
                  </a:xfrm>
                  <a:custGeom>
                    <a:avLst/>
                    <a:gdLst>
                      <a:gd name="connsiteX0" fmla="*/ 42544 w 1001538"/>
                      <a:gd name="connsiteY0" fmla="*/ 669571 h 669571"/>
                      <a:gd name="connsiteX1" fmla="*/ 895070 w 1001538"/>
                      <a:gd name="connsiteY1" fmla="*/ 669571 h 669571"/>
                      <a:gd name="connsiteX2" fmla="*/ 1001538 w 1001538"/>
                      <a:gd name="connsiteY2" fmla="*/ 0 h 669571"/>
                      <a:gd name="connsiteX3" fmla="*/ 102696 w 1001538"/>
                      <a:gd name="connsiteY3" fmla="*/ 0 h 669571"/>
                      <a:gd name="connsiteX4" fmla="*/ 0 w 1001538"/>
                      <a:gd name="connsiteY4" fmla="*/ 645852 h 669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1538" h="669571">
                        <a:moveTo>
                          <a:pt x="42544" y="669571"/>
                        </a:moveTo>
                        <a:lnTo>
                          <a:pt x="895070" y="669571"/>
                        </a:lnTo>
                        <a:lnTo>
                          <a:pt x="1001538" y="0"/>
                        </a:lnTo>
                        <a:lnTo>
                          <a:pt x="102696" y="0"/>
                        </a:lnTo>
                        <a:lnTo>
                          <a:pt x="0" y="645852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39" name="平行四辺形 638"/>
                  <p:cNvSpPr/>
                  <p:nvPr/>
                </p:nvSpPr>
                <p:spPr>
                  <a:xfrm flipV="1">
                    <a:off x="3442192" y="2100354"/>
                    <a:ext cx="1077361" cy="669571"/>
                  </a:xfrm>
                  <a:prstGeom prst="parallelogram">
                    <a:avLst>
                      <a:gd name="adj" fmla="val 15901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40" name="平行四辺形 639"/>
                  <p:cNvSpPr/>
                  <p:nvPr/>
                </p:nvSpPr>
                <p:spPr>
                  <a:xfrm flipV="1">
                    <a:off x="3489817" y="2131310"/>
                    <a:ext cx="1000095" cy="621551"/>
                  </a:xfrm>
                  <a:prstGeom prst="parallelogram">
                    <a:avLst>
                      <a:gd name="adj" fmla="val 15901"/>
                    </a:avLst>
                  </a:prstGeom>
                  <a:gradFill flip="none" rotWithShape="1">
                    <a:gsLst>
                      <a:gs pos="0">
                        <a:srgbClr val="00B0F0"/>
                      </a:gs>
                      <a:gs pos="74000">
                        <a:srgbClr val="5B9BD5">
                          <a:lumMod val="45000"/>
                          <a:lumOff val="55000"/>
                        </a:srgbClr>
                      </a:gs>
                      <a:gs pos="83000">
                        <a:srgbClr val="5B9BD5">
                          <a:lumMod val="45000"/>
                          <a:lumOff val="55000"/>
                        </a:srgbClr>
                      </a:gs>
                      <a:gs pos="100000">
                        <a:srgbClr val="5B9BD5">
                          <a:lumMod val="30000"/>
                          <a:lumOff val="70000"/>
                        </a:srgbClr>
                      </a:gs>
                    </a:gsLst>
                    <a:lin ang="189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641" name="グループ化 640"/>
                  <p:cNvGrpSpPr/>
                  <p:nvPr/>
                </p:nvGrpSpPr>
                <p:grpSpPr>
                  <a:xfrm>
                    <a:off x="3499193" y="2738636"/>
                    <a:ext cx="1126144" cy="76877"/>
                    <a:chOff x="1736943" y="3430036"/>
                    <a:chExt cx="1023947" cy="127504"/>
                  </a:xfrm>
                  <a:solidFill>
                    <a:sysClr val="windowText" lastClr="000000">
                      <a:lumMod val="85000"/>
                      <a:lumOff val="15000"/>
                    </a:sysClr>
                  </a:solidFill>
                </p:grpSpPr>
                <p:sp>
                  <p:nvSpPr>
                    <p:cNvPr id="642" name="四角形: 上の 2 つの角を丸める 641"/>
                    <p:cNvSpPr/>
                    <p:nvPr/>
                  </p:nvSpPr>
                  <p:spPr>
                    <a:xfrm>
                      <a:off x="1736943" y="3430036"/>
                      <a:ext cx="637717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43" name="四角形: 上の 2 つの角を丸める 642"/>
                    <p:cNvSpPr/>
                    <p:nvPr/>
                  </p:nvSpPr>
                  <p:spPr>
                    <a:xfrm>
                      <a:off x="2045255" y="3430036"/>
                      <a:ext cx="715635" cy="127504"/>
                    </a:xfrm>
                    <a:prstGeom prst="round2SameRect">
                      <a:avLst>
                        <a:gd name="adj1" fmla="val 38877"/>
                        <a:gd name="adj2" fmla="val 0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630" name="グループ化 629"/>
                <p:cNvGrpSpPr/>
                <p:nvPr/>
              </p:nvGrpSpPr>
              <p:grpSpPr>
                <a:xfrm>
                  <a:off x="3122772" y="2814321"/>
                  <a:ext cx="2433742" cy="590820"/>
                  <a:chOff x="592932" y="2814321"/>
                  <a:chExt cx="2433742" cy="590820"/>
                </a:xfrm>
              </p:grpSpPr>
              <p:sp>
                <p:nvSpPr>
                  <p:cNvPr id="631" name="正方形/長方形 4"/>
                  <p:cNvSpPr/>
                  <p:nvPr/>
                </p:nvSpPr>
                <p:spPr>
                  <a:xfrm>
                    <a:off x="904621" y="2859906"/>
                    <a:ext cx="2051251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32" name="正方形/長方形 4"/>
                  <p:cNvSpPr/>
                  <p:nvPr/>
                </p:nvSpPr>
                <p:spPr>
                  <a:xfrm>
                    <a:off x="974672" y="2859906"/>
                    <a:ext cx="1905054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33" name="正方形/長方形 632"/>
                  <p:cNvSpPr/>
                  <p:nvPr/>
                </p:nvSpPr>
                <p:spPr>
                  <a:xfrm>
                    <a:off x="904621" y="2859906"/>
                    <a:ext cx="2051251" cy="59552"/>
                  </a:xfrm>
                  <a:prstGeom prst="rect">
                    <a:avLst/>
                  </a:pr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34" name="正方形/長方形 4"/>
                  <p:cNvSpPr/>
                  <p:nvPr/>
                </p:nvSpPr>
                <p:spPr>
                  <a:xfrm>
                    <a:off x="728043" y="2859906"/>
                    <a:ext cx="174880" cy="545235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FFC000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35" name="正方形/長方形 634"/>
                  <p:cNvSpPr/>
                  <p:nvPr/>
                </p:nvSpPr>
                <p:spPr>
                  <a:xfrm>
                    <a:off x="642938" y="2814321"/>
                    <a:ext cx="2383736" cy="55702"/>
                  </a:xfrm>
                  <a:prstGeom prst="rect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36" name="正方形/長方形 4"/>
                  <p:cNvSpPr/>
                  <p:nvPr/>
                </p:nvSpPr>
                <p:spPr>
                  <a:xfrm>
                    <a:off x="2661613" y="2873140"/>
                    <a:ext cx="218113" cy="532001"/>
                  </a:xfrm>
                  <a:custGeom>
                    <a:avLst/>
                    <a:gdLst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0 w 2952750"/>
                      <a:gd name="connsiteY3" fmla="*/ 1110614 h 1110614"/>
                      <a:gd name="connsiteX4" fmla="*/ 0 w 2952750"/>
                      <a:gd name="connsiteY4" fmla="*/ 0 h 1110614"/>
                      <a:gd name="connsiteX0" fmla="*/ 0 w 2952750"/>
                      <a:gd name="connsiteY0" fmla="*/ 0 h 1110614"/>
                      <a:gd name="connsiteX1" fmla="*/ 2952750 w 2952750"/>
                      <a:gd name="connsiteY1" fmla="*/ 0 h 1110614"/>
                      <a:gd name="connsiteX2" fmla="*/ 2952750 w 2952750"/>
                      <a:gd name="connsiteY2" fmla="*/ 1110614 h 1110614"/>
                      <a:gd name="connsiteX3" fmla="*/ 1340169 w 2952750"/>
                      <a:gd name="connsiteY3" fmla="*/ 1104900 h 1110614"/>
                      <a:gd name="connsiteX4" fmla="*/ 0 w 2952750"/>
                      <a:gd name="connsiteY4" fmla="*/ 1110614 h 1110614"/>
                      <a:gd name="connsiteX5" fmla="*/ 0 w 2952750"/>
                      <a:gd name="connsiteY5" fmla="*/ 0 h 1110614"/>
                      <a:gd name="connsiteX0" fmla="*/ 1340169 w 2952750"/>
                      <a:gd name="connsiteY0" fmla="*/ 1104900 h 1196340"/>
                      <a:gd name="connsiteX1" fmla="*/ 0 w 2952750"/>
                      <a:gd name="connsiteY1" fmla="*/ 1110614 h 1196340"/>
                      <a:gd name="connsiteX2" fmla="*/ 0 w 2952750"/>
                      <a:gd name="connsiteY2" fmla="*/ 0 h 1196340"/>
                      <a:gd name="connsiteX3" fmla="*/ 2952750 w 2952750"/>
                      <a:gd name="connsiteY3" fmla="*/ 0 h 1196340"/>
                      <a:gd name="connsiteX4" fmla="*/ 2952750 w 2952750"/>
                      <a:gd name="connsiteY4" fmla="*/ 1110614 h 1196340"/>
                      <a:gd name="connsiteX5" fmla="*/ 1431609 w 2952750"/>
                      <a:gd name="connsiteY5" fmla="*/ 1196340 h 1196340"/>
                      <a:gd name="connsiteX0" fmla="*/ 1340169 w 2952750"/>
                      <a:gd name="connsiteY0" fmla="*/ 1104900 h 1110614"/>
                      <a:gd name="connsiteX1" fmla="*/ 0 w 2952750"/>
                      <a:gd name="connsiteY1" fmla="*/ 1110614 h 1110614"/>
                      <a:gd name="connsiteX2" fmla="*/ 0 w 2952750"/>
                      <a:gd name="connsiteY2" fmla="*/ 0 h 1110614"/>
                      <a:gd name="connsiteX3" fmla="*/ 2952750 w 2952750"/>
                      <a:gd name="connsiteY3" fmla="*/ 0 h 1110614"/>
                      <a:gd name="connsiteX4" fmla="*/ 2952750 w 2952750"/>
                      <a:gd name="connsiteY4" fmla="*/ 1110614 h 1110614"/>
                      <a:gd name="connsiteX0" fmla="*/ 0 w 2952750"/>
                      <a:gd name="connsiteY0" fmla="*/ 1110614 h 1110614"/>
                      <a:gd name="connsiteX1" fmla="*/ 0 w 2952750"/>
                      <a:gd name="connsiteY1" fmla="*/ 0 h 1110614"/>
                      <a:gd name="connsiteX2" fmla="*/ 2952750 w 2952750"/>
                      <a:gd name="connsiteY2" fmla="*/ 0 h 1110614"/>
                      <a:gd name="connsiteX3" fmla="*/ 2952750 w 2952750"/>
                      <a:gd name="connsiteY3" fmla="*/ 1110614 h 111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2750" h="1110614">
                        <a:moveTo>
                          <a:pt x="0" y="1110614"/>
                        </a:moveTo>
                        <a:lnTo>
                          <a:pt x="0" y="0"/>
                        </a:lnTo>
                        <a:lnTo>
                          <a:pt x="2952750" y="0"/>
                        </a:lnTo>
                        <a:lnTo>
                          <a:pt x="2952750" y="1110614"/>
                        </a:lnTo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37" name="正方形/長方形 636"/>
                  <p:cNvSpPr/>
                  <p:nvPr/>
                </p:nvSpPr>
                <p:spPr>
                  <a:xfrm>
                    <a:off x="592932" y="2814321"/>
                    <a:ext cx="341281" cy="55017"/>
                  </a:xfrm>
                  <a:prstGeom prst="rect">
                    <a:avLst/>
                  </a:prstGeom>
                  <a:solidFill>
                    <a:srgbClr val="4221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595" name="グループ化 594"/>
            <p:cNvGrpSpPr/>
            <p:nvPr/>
          </p:nvGrpSpPr>
          <p:grpSpPr>
            <a:xfrm>
              <a:off x="3266327" y="2362385"/>
              <a:ext cx="837646" cy="1381762"/>
              <a:chOff x="676168" y="1952852"/>
              <a:chExt cx="837646" cy="1381762"/>
            </a:xfrm>
          </p:grpSpPr>
          <p:grpSp>
            <p:nvGrpSpPr>
              <p:cNvPr id="603" name="グループ化 602"/>
              <p:cNvGrpSpPr/>
              <p:nvPr/>
            </p:nvGrpSpPr>
            <p:grpSpPr>
              <a:xfrm>
                <a:off x="751283" y="2461550"/>
                <a:ext cx="687418" cy="408480"/>
                <a:chOff x="4691977" y="1476222"/>
                <a:chExt cx="1305715" cy="775887"/>
              </a:xfrm>
            </p:grpSpPr>
            <p:grpSp>
              <p:nvGrpSpPr>
                <p:cNvPr id="620" name="グループ化 619"/>
                <p:cNvGrpSpPr/>
                <p:nvPr/>
              </p:nvGrpSpPr>
              <p:grpSpPr>
                <a:xfrm rot="2856313" flipH="1">
                  <a:off x="4535890" y="1632310"/>
                  <a:ext cx="775886" cy="463712"/>
                  <a:chOff x="4977722" y="1773447"/>
                  <a:chExt cx="775887" cy="463713"/>
                </a:xfrm>
              </p:grpSpPr>
              <p:sp>
                <p:nvSpPr>
                  <p:cNvPr id="624" name="角丸四角形 515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5" name="フリーフォーム 516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21" name="グループ化 620"/>
                <p:cNvGrpSpPr/>
                <p:nvPr/>
              </p:nvGrpSpPr>
              <p:grpSpPr>
                <a:xfrm rot="18743687">
                  <a:off x="5377892" y="1632310"/>
                  <a:ext cx="775887" cy="463712"/>
                  <a:chOff x="4977722" y="1773447"/>
                  <a:chExt cx="775887" cy="463713"/>
                </a:xfrm>
              </p:grpSpPr>
              <p:sp>
                <p:nvSpPr>
                  <p:cNvPr id="622" name="角丸四角形 513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3" name="フリーフォーム 514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04" name="グループ化 603"/>
              <p:cNvGrpSpPr/>
              <p:nvPr/>
            </p:nvGrpSpPr>
            <p:grpSpPr>
              <a:xfrm>
                <a:off x="676168" y="2733318"/>
                <a:ext cx="837646" cy="601296"/>
                <a:chOff x="6091389" y="2211474"/>
                <a:chExt cx="837646" cy="601296"/>
              </a:xfrm>
            </p:grpSpPr>
            <p:sp>
              <p:nvSpPr>
                <p:cNvPr id="616" name="台形 615"/>
                <p:cNvSpPr/>
                <p:nvPr/>
              </p:nvSpPr>
              <p:spPr>
                <a:xfrm rot="1369852">
                  <a:off x="6214836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7" name="片側の 2 つの角を丸めた四角形 519"/>
                <p:cNvSpPr/>
                <p:nvPr/>
              </p:nvSpPr>
              <p:spPr>
                <a:xfrm rot="12153831">
                  <a:off x="6091389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8" name="台形 617"/>
                <p:cNvSpPr/>
                <p:nvPr/>
              </p:nvSpPr>
              <p:spPr>
                <a:xfrm rot="20230148" flipH="1">
                  <a:off x="6640107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9" name="片側の 2 つの角を丸めた四角形 521"/>
                <p:cNvSpPr/>
                <p:nvPr/>
              </p:nvSpPr>
              <p:spPr>
                <a:xfrm rot="9446169" flipH="1">
                  <a:off x="6751242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05" name="グループ化 604"/>
              <p:cNvGrpSpPr/>
              <p:nvPr/>
            </p:nvGrpSpPr>
            <p:grpSpPr>
              <a:xfrm>
                <a:off x="760499" y="1952852"/>
                <a:ext cx="686017" cy="1376298"/>
                <a:chOff x="767865" y="4649208"/>
                <a:chExt cx="686017" cy="1376298"/>
              </a:xfrm>
            </p:grpSpPr>
            <p:sp>
              <p:nvSpPr>
                <p:cNvPr id="606" name="片側の 2 つの角を丸めた四角形 1253"/>
                <p:cNvSpPr/>
                <p:nvPr/>
              </p:nvSpPr>
              <p:spPr>
                <a:xfrm rot="10800000">
                  <a:off x="1024334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7" name="円/楕円 838"/>
                <p:cNvSpPr/>
                <p:nvPr/>
              </p:nvSpPr>
              <p:spPr>
                <a:xfrm rot="20700000">
                  <a:off x="767865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8" name="円/楕円 839"/>
                <p:cNvSpPr/>
                <p:nvPr/>
              </p:nvSpPr>
              <p:spPr>
                <a:xfrm rot="900000" flipH="1">
                  <a:off x="1278947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9" name="円/楕円 840"/>
                <p:cNvSpPr/>
                <p:nvPr/>
              </p:nvSpPr>
              <p:spPr>
                <a:xfrm>
                  <a:off x="804803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0" name="片側の 2 つの角を丸めた四角形 1422"/>
                <p:cNvSpPr/>
                <p:nvPr/>
              </p:nvSpPr>
              <p:spPr>
                <a:xfrm>
                  <a:off x="791892" y="5491453"/>
                  <a:ext cx="604867" cy="534053"/>
                </a:xfrm>
                <a:prstGeom prst="round2SameRect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1" name="円/楕円 834"/>
                <p:cNvSpPr/>
                <p:nvPr/>
              </p:nvSpPr>
              <p:spPr>
                <a:xfrm>
                  <a:off x="858162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2" name="円/楕円 835"/>
                <p:cNvSpPr/>
                <p:nvPr/>
              </p:nvSpPr>
              <p:spPr>
                <a:xfrm>
                  <a:off x="804803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3" name="円/楕円 836"/>
                <p:cNvSpPr/>
                <p:nvPr/>
              </p:nvSpPr>
              <p:spPr>
                <a:xfrm>
                  <a:off x="858162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4" name="円/楕円 837"/>
                <p:cNvSpPr/>
                <p:nvPr/>
              </p:nvSpPr>
              <p:spPr>
                <a:xfrm>
                  <a:off x="804803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5" name="台形 614"/>
                <p:cNvSpPr/>
                <p:nvPr/>
              </p:nvSpPr>
              <p:spPr>
                <a:xfrm>
                  <a:off x="970674" y="5452818"/>
                  <a:ext cx="254350" cy="60364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96" name="グループ化 595"/>
            <p:cNvGrpSpPr/>
            <p:nvPr/>
          </p:nvGrpSpPr>
          <p:grpSpPr>
            <a:xfrm>
              <a:off x="3155457" y="3483681"/>
              <a:ext cx="930530" cy="652234"/>
              <a:chOff x="1767006" y="2010603"/>
              <a:chExt cx="848972" cy="739218"/>
            </a:xfrm>
          </p:grpSpPr>
          <p:sp>
            <p:nvSpPr>
              <p:cNvPr id="597" name="四角形: 上の 2 つの角を丸める 596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olidDmnd">
                <a:fgClr>
                  <a:sysClr val="windowText" lastClr="000000">
                    <a:lumMod val="50000"/>
                    <a:lumOff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98" name="四角形: 上の 2 つの角を丸める 597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99" name="平行四辺形 598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00" name="平行四辺形 599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01" name="四角形: 上の 2 つの角を丸める 600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02" name="四角形: 上の 2 つの角を丸める 601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649" name="グループ化 648"/>
          <p:cNvGrpSpPr>
            <a:grpSpLocks noChangeAspect="1"/>
          </p:cNvGrpSpPr>
          <p:nvPr/>
        </p:nvGrpSpPr>
        <p:grpSpPr>
          <a:xfrm>
            <a:off x="6033120" y="3154132"/>
            <a:ext cx="1568327" cy="1226097"/>
            <a:chOff x="6654463" y="2384348"/>
            <a:chExt cx="2240467" cy="1751567"/>
          </a:xfrm>
        </p:grpSpPr>
        <p:grpSp>
          <p:nvGrpSpPr>
            <p:cNvPr id="650" name="グループ化 649"/>
            <p:cNvGrpSpPr/>
            <p:nvPr/>
          </p:nvGrpSpPr>
          <p:grpSpPr>
            <a:xfrm>
              <a:off x="6654463" y="2544100"/>
              <a:ext cx="2237993" cy="1591814"/>
              <a:chOff x="6654463" y="1356126"/>
              <a:chExt cx="2237993" cy="1591814"/>
            </a:xfrm>
          </p:grpSpPr>
          <p:grpSp>
            <p:nvGrpSpPr>
              <p:cNvPr id="679" name="グループ化 678"/>
              <p:cNvGrpSpPr/>
              <p:nvPr/>
            </p:nvGrpSpPr>
            <p:grpSpPr>
              <a:xfrm>
                <a:off x="8364843" y="1356126"/>
                <a:ext cx="450332" cy="1043962"/>
                <a:chOff x="5752655" y="2628900"/>
                <a:chExt cx="736175" cy="1706603"/>
              </a:xfrm>
            </p:grpSpPr>
            <p:grpSp>
              <p:nvGrpSpPr>
                <p:cNvPr id="719" name="グループ化 718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729" name="片側の 2 つの角を丸めた四角形 1047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730" name="片側の 2 つの角を丸めた四角形 1048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720" name="グループ化 719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725" name="円/楕円 1043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726" name="グループ化 725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727" name="片側の 2 つの角を丸めた四角形 1045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728" name="片側の 2 つの角を丸めた四角形 1046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721" name="グループ化 720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723" name="片側の 2 つの角を丸めた四角形 1041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724" name="片側の 2 つの角を丸めた四角形 1042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722" name="台形 721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680" name="グループ化 679"/>
              <p:cNvGrpSpPr/>
              <p:nvPr/>
            </p:nvGrpSpPr>
            <p:grpSpPr>
              <a:xfrm>
                <a:off x="6654463" y="1485975"/>
                <a:ext cx="2237993" cy="1461965"/>
                <a:chOff x="592932" y="1815303"/>
                <a:chExt cx="2433742" cy="1589838"/>
              </a:xfrm>
            </p:grpSpPr>
            <p:grpSp>
              <p:nvGrpSpPr>
                <p:cNvPr id="681" name="グループ化 680"/>
                <p:cNvGrpSpPr/>
                <p:nvPr/>
              </p:nvGrpSpPr>
              <p:grpSpPr>
                <a:xfrm>
                  <a:off x="2371322" y="2289237"/>
                  <a:ext cx="577993" cy="520752"/>
                  <a:chOff x="850029" y="306929"/>
                  <a:chExt cx="577993" cy="520752"/>
                </a:xfrm>
              </p:grpSpPr>
              <p:sp>
                <p:nvSpPr>
                  <p:cNvPr id="714" name="正方形/長方形 713"/>
                  <p:cNvSpPr/>
                  <p:nvPr/>
                </p:nvSpPr>
                <p:spPr>
                  <a:xfrm>
                    <a:off x="904621" y="695342"/>
                    <a:ext cx="523401" cy="132339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715" name="正方形/長方形 714"/>
                  <p:cNvSpPr/>
                  <p:nvPr/>
                </p:nvSpPr>
                <p:spPr>
                  <a:xfrm>
                    <a:off x="881130" y="610645"/>
                    <a:ext cx="523401" cy="84697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716" name="正方形/長方形 715"/>
                  <p:cNvSpPr/>
                  <p:nvPr/>
                </p:nvSpPr>
                <p:spPr>
                  <a:xfrm>
                    <a:off x="904621" y="478307"/>
                    <a:ext cx="523401" cy="132339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717" name="正方形/長方形 716"/>
                  <p:cNvSpPr/>
                  <p:nvPr/>
                </p:nvSpPr>
                <p:spPr>
                  <a:xfrm>
                    <a:off x="850029" y="393610"/>
                    <a:ext cx="523401" cy="86020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718" name="正方形/長方形 717"/>
                  <p:cNvSpPr/>
                  <p:nvPr/>
                </p:nvSpPr>
                <p:spPr>
                  <a:xfrm>
                    <a:off x="881130" y="306929"/>
                    <a:ext cx="523401" cy="86020"/>
                  </a:xfrm>
                  <a:prstGeom prst="rect">
                    <a:avLst/>
                  </a:prstGeom>
                  <a:pattFill prst="narHorz">
                    <a:fgClr>
                      <a:sysClr val="window" lastClr="FFFFFF">
                        <a:lumMod val="65000"/>
                      </a:sysClr>
                    </a:fgClr>
                    <a:bgClr>
                      <a:sysClr val="window" lastClr="FFFFFF">
                        <a:lumMod val="50000"/>
                      </a:sys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682" name="グループ化 681"/>
                <p:cNvGrpSpPr/>
                <p:nvPr/>
              </p:nvGrpSpPr>
              <p:grpSpPr>
                <a:xfrm>
                  <a:off x="592932" y="1815303"/>
                  <a:ext cx="2433742" cy="1589838"/>
                  <a:chOff x="592932" y="1815303"/>
                  <a:chExt cx="2433742" cy="1589838"/>
                </a:xfrm>
              </p:grpSpPr>
              <p:grpSp>
                <p:nvGrpSpPr>
                  <p:cNvPr id="683" name="グループ化 682"/>
                  <p:cNvGrpSpPr/>
                  <p:nvPr/>
                </p:nvGrpSpPr>
                <p:grpSpPr>
                  <a:xfrm>
                    <a:off x="2014429" y="1884781"/>
                    <a:ext cx="354342" cy="927374"/>
                    <a:chOff x="4130095" y="1815303"/>
                    <a:chExt cx="246642" cy="1080297"/>
                  </a:xfrm>
                </p:grpSpPr>
                <p:grpSp>
                  <p:nvGrpSpPr>
                    <p:cNvPr id="710" name="グループ化 709"/>
                    <p:cNvGrpSpPr/>
                    <p:nvPr/>
                  </p:nvGrpSpPr>
                  <p:grpSpPr>
                    <a:xfrm>
                      <a:off x="4130095" y="1815303"/>
                      <a:ext cx="246642" cy="1080297"/>
                      <a:chOff x="4130095" y="1815303"/>
                      <a:chExt cx="1319349" cy="805033"/>
                    </a:xfrm>
                  </p:grpSpPr>
                  <p:sp>
                    <p:nvSpPr>
                      <p:cNvPr id="712" name="正方形/長方形 711"/>
                      <p:cNvSpPr/>
                      <p:nvPr/>
                    </p:nvSpPr>
                    <p:spPr>
                      <a:xfrm>
                        <a:off x="4130095" y="1815303"/>
                        <a:ext cx="1247917" cy="805033"/>
                      </a:xfrm>
                      <a:prstGeom prst="rect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713" name="正方形/長方形 712"/>
                      <p:cNvSpPr/>
                      <p:nvPr/>
                    </p:nvSpPr>
                    <p:spPr>
                      <a:xfrm>
                        <a:off x="4445524" y="1815303"/>
                        <a:ext cx="1003920" cy="805033"/>
                      </a:xfrm>
                      <a:prstGeom prst="rect">
                        <a:avLst/>
                      </a:prstGeom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711" name="正方形/長方形 710"/>
                    <p:cNvSpPr/>
                    <p:nvPr/>
                  </p:nvSpPr>
                  <p:spPr>
                    <a:xfrm>
                      <a:off x="4243417" y="1815303"/>
                      <a:ext cx="81023" cy="1080297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684" name="グループ化 683"/>
                  <p:cNvGrpSpPr/>
                  <p:nvPr/>
                </p:nvGrpSpPr>
                <p:grpSpPr>
                  <a:xfrm>
                    <a:off x="592932" y="1815303"/>
                    <a:ext cx="2433742" cy="1589838"/>
                    <a:chOff x="592932" y="1815303"/>
                    <a:chExt cx="2433742" cy="1589838"/>
                  </a:xfrm>
                </p:grpSpPr>
                <p:grpSp>
                  <p:nvGrpSpPr>
                    <p:cNvPr id="685" name="グループ化 684"/>
                    <p:cNvGrpSpPr/>
                    <p:nvPr/>
                  </p:nvGrpSpPr>
                  <p:grpSpPr>
                    <a:xfrm>
                      <a:off x="2708431" y="2424897"/>
                      <a:ext cx="213459" cy="392660"/>
                      <a:chOff x="2340698" y="1769937"/>
                      <a:chExt cx="307272" cy="565230"/>
                    </a:xfrm>
                  </p:grpSpPr>
                  <p:sp>
                    <p:nvSpPr>
                      <p:cNvPr id="704" name="1 つの角を丸めた四角形 1820"/>
                      <p:cNvSpPr/>
                      <p:nvPr/>
                    </p:nvSpPr>
                    <p:spPr>
                      <a:xfrm>
                        <a:off x="2529893" y="1789149"/>
                        <a:ext cx="45719" cy="426954"/>
                      </a:xfrm>
                      <a:prstGeom prst="round1Rect">
                        <a:avLst/>
                      </a:prstGeom>
                      <a:solidFill>
                        <a:srgbClr val="70AD47">
                          <a:lumMod val="7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705" name="1 つの角を丸めた四角形 1821"/>
                      <p:cNvSpPr/>
                      <p:nvPr/>
                    </p:nvSpPr>
                    <p:spPr>
                      <a:xfrm rot="20830602">
                        <a:off x="2382001" y="1769937"/>
                        <a:ext cx="45719" cy="538156"/>
                      </a:xfrm>
                      <a:prstGeom prst="round1Rect">
                        <a:avLst/>
                      </a:prstGeom>
                      <a:solidFill>
                        <a:srgbClr val="E7E6E6">
                          <a:lumMod val="2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706" name="五角形 705"/>
                      <p:cNvSpPr/>
                      <p:nvPr/>
                    </p:nvSpPr>
                    <p:spPr>
                      <a:xfrm>
                        <a:off x="2446731" y="1896957"/>
                        <a:ext cx="61489" cy="213477"/>
                      </a:xfrm>
                      <a:prstGeom prst="pentagon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707" name="五角形 706"/>
                      <p:cNvSpPr/>
                      <p:nvPr/>
                    </p:nvSpPr>
                    <p:spPr>
                      <a:xfrm rot="1576071">
                        <a:off x="2586481" y="1872699"/>
                        <a:ext cx="61489" cy="213477"/>
                      </a:xfrm>
                      <a:prstGeom prst="pentagon">
                        <a:avLst/>
                      </a:prstGeom>
                      <a:solidFill>
                        <a:srgbClr val="C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708" name="台形 707"/>
                      <p:cNvSpPr/>
                      <p:nvPr/>
                    </p:nvSpPr>
                    <p:spPr>
                      <a:xfrm rot="10800000">
                        <a:off x="2340698" y="2030364"/>
                        <a:ext cx="295346" cy="304803"/>
                      </a:xfrm>
                      <a:prstGeom prst="trapezoid">
                        <a:avLst>
                          <a:gd name="adj" fmla="val 13315"/>
                        </a:avLst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709" name="台形 708"/>
                      <p:cNvSpPr/>
                      <p:nvPr/>
                    </p:nvSpPr>
                    <p:spPr>
                      <a:xfrm rot="10800000">
                        <a:off x="2383560" y="2030363"/>
                        <a:ext cx="209754" cy="304803"/>
                      </a:xfrm>
                      <a:prstGeom prst="trapezoid">
                        <a:avLst>
                          <a:gd name="adj" fmla="val 13315"/>
                        </a:avLst>
                      </a:prstGeom>
                      <a:solidFill>
                        <a:srgbClr val="ED7D31">
                          <a:lumMod val="7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grpSp>
                  <p:nvGrpSpPr>
                    <p:cNvPr id="686" name="グループ化 685"/>
                    <p:cNvGrpSpPr/>
                    <p:nvPr/>
                  </p:nvGrpSpPr>
                  <p:grpSpPr>
                    <a:xfrm>
                      <a:off x="592932" y="2814321"/>
                      <a:ext cx="2433742" cy="590820"/>
                      <a:chOff x="592932" y="2814321"/>
                      <a:chExt cx="2433742" cy="590820"/>
                    </a:xfrm>
                  </p:grpSpPr>
                  <p:sp>
                    <p:nvSpPr>
                      <p:cNvPr id="697" name="正方形/長方形 4"/>
                      <p:cNvSpPr/>
                      <p:nvPr/>
                    </p:nvSpPr>
                    <p:spPr>
                      <a:xfrm>
                        <a:off x="904621" y="2859906"/>
                        <a:ext cx="2051251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" lastClr="FFFFFF">
                          <a:lumMod val="7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698" name="正方形/長方形 4"/>
                      <p:cNvSpPr/>
                      <p:nvPr/>
                    </p:nvSpPr>
                    <p:spPr>
                      <a:xfrm>
                        <a:off x="974672" y="2859906"/>
                        <a:ext cx="1905054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Text" lastClr="000000">
                          <a:lumMod val="85000"/>
                          <a:lumOff val="1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699" name="正方形/長方形 698"/>
                      <p:cNvSpPr/>
                      <p:nvPr/>
                    </p:nvSpPr>
                    <p:spPr>
                      <a:xfrm>
                        <a:off x="904621" y="2859906"/>
                        <a:ext cx="2051251" cy="59552"/>
                      </a:xfrm>
                      <a:prstGeom prst="rect">
                        <a:avLst/>
                      </a:prstGeom>
                      <a:solidFill>
                        <a:srgbClr val="000000">
                          <a:alpha val="50196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700" name="正方形/長方形 4"/>
                      <p:cNvSpPr/>
                      <p:nvPr/>
                    </p:nvSpPr>
                    <p:spPr>
                      <a:xfrm>
                        <a:off x="728043" y="2859906"/>
                        <a:ext cx="174880" cy="545235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ysClr val="windowText" lastClr="000000">
                          <a:lumMod val="65000"/>
                          <a:lumOff val="3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701" name="正方形/長方形 700"/>
                      <p:cNvSpPr/>
                      <p:nvPr/>
                    </p:nvSpPr>
                    <p:spPr>
                      <a:xfrm>
                        <a:off x="642938" y="2814321"/>
                        <a:ext cx="2383736" cy="55702"/>
                      </a:xfrm>
                      <a:prstGeom prst="rect">
                        <a:avLst/>
                      </a:prstGeom>
                      <a:solidFill>
                        <a:sysClr val="window" lastClr="FFFFFF">
                          <a:lumMod val="50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702" name="正方形/長方形 4"/>
                      <p:cNvSpPr/>
                      <p:nvPr/>
                    </p:nvSpPr>
                    <p:spPr>
                      <a:xfrm>
                        <a:off x="2661613" y="2873140"/>
                        <a:ext cx="218113" cy="532001"/>
                      </a:xfrm>
                      <a:custGeom>
                        <a:avLst/>
                        <a:gdLst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0 w 2952750"/>
                          <a:gd name="connsiteY3" fmla="*/ 1110614 h 1110614"/>
                          <a:gd name="connsiteX4" fmla="*/ 0 w 2952750"/>
                          <a:gd name="connsiteY4" fmla="*/ 0 h 1110614"/>
                          <a:gd name="connsiteX0" fmla="*/ 0 w 2952750"/>
                          <a:gd name="connsiteY0" fmla="*/ 0 h 1110614"/>
                          <a:gd name="connsiteX1" fmla="*/ 2952750 w 2952750"/>
                          <a:gd name="connsiteY1" fmla="*/ 0 h 1110614"/>
                          <a:gd name="connsiteX2" fmla="*/ 2952750 w 2952750"/>
                          <a:gd name="connsiteY2" fmla="*/ 1110614 h 1110614"/>
                          <a:gd name="connsiteX3" fmla="*/ 1340169 w 2952750"/>
                          <a:gd name="connsiteY3" fmla="*/ 1104900 h 1110614"/>
                          <a:gd name="connsiteX4" fmla="*/ 0 w 2952750"/>
                          <a:gd name="connsiteY4" fmla="*/ 1110614 h 1110614"/>
                          <a:gd name="connsiteX5" fmla="*/ 0 w 2952750"/>
                          <a:gd name="connsiteY5" fmla="*/ 0 h 1110614"/>
                          <a:gd name="connsiteX0" fmla="*/ 1340169 w 2952750"/>
                          <a:gd name="connsiteY0" fmla="*/ 1104900 h 1196340"/>
                          <a:gd name="connsiteX1" fmla="*/ 0 w 2952750"/>
                          <a:gd name="connsiteY1" fmla="*/ 1110614 h 1196340"/>
                          <a:gd name="connsiteX2" fmla="*/ 0 w 2952750"/>
                          <a:gd name="connsiteY2" fmla="*/ 0 h 1196340"/>
                          <a:gd name="connsiteX3" fmla="*/ 2952750 w 2952750"/>
                          <a:gd name="connsiteY3" fmla="*/ 0 h 1196340"/>
                          <a:gd name="connsiteX4" fmla="*/ 2952750 w 2952750"/>
                          <a:gd name="connsiteY4" fmla="*/ 1110614 h 1196340"/>
                          <a:gd name="connsiteX5" fmla="*/ 1431609 w 2952750"/>
                          <a:gd name="connsiteY5" fmla="*/ 1196340 h 1196340"/>
                          <a:gd name="connsiteX0" fmla="*/ 1340169 w 2952750"/>
                          <a:gd name="connsiteY0" fmla="*/ 1104900 h 1110614"/>
                          <a:gd name="connsiteX1" fmla="*/ 0 w 2952750"/>
                          <a:gd name="connsiteY1" fmla="*/ 1110614 h 1110614"/>
                          <a:gd name="connsiteX2" fmla="*/ 0 w 2952750"/>
                          <a:gd name="connsiteY2" fmla="*/ 0 h 1110614"/>
                          <a:gd name="connsiteX3" fmla="*/ 2952750 w 2952750"/>
                          <a:gd name="connsiteY3" fmla="*/ 0 h 1110614"/>
                          <a:gd name="connsiteX4" fmla="*/ 2952750 w 2952750"/>
                          <a:gd name="connsiteY4" fmla="*/ 1110614 h 1110614"/>
                          <a:gd name="connsiteX0" fmla="*/ 0 w 2952750"/>
                          <a:gd name="connsiteY0" fmla="*/ 1110614 h 1110614"/>
                          <a:gd name="connsiteX1" fmla="*/ 0 w 2952750"/>
                          <a:gd name="connsiteY1" fmla="*/ 0 h 1110614"/>
                          <a:gd name="connsiteX2" fmla="*/ 2952750 w 2952750"/>
                          <a:gd name="connsiteY2" fmla="*/ 0 h 1110614"/>
                          <a:gd name="connsiteX3" fmla="*/ 2952750 w 2952750"/>
                          <a:gd name="connsiteY3" fmla="*/ 1110614 h 111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52750" h="1110614">
                            <a:moveTo>
                              <a:pt x="0" y="1110614"/>
                            </a:moveTo>
                            <a:lnTo>
                              <a:pt x="0" y="0"/>
                            </a:lnTo>
                            <a:lnTo>
                              <a:pt x="2952750" y="0"/>
                            </a:lnTo>
                            <a:lnTo>
                              <a:pt x="2952750" y="1110614"/>
                            </a:lnTo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703" name="正方形/長方形 702"/>
                      <p:cNvSpPr/>
                      <p:nvPr/>
                    </p:nvSpPr>
                    <p:spPr>
                      <a:xfrm>
                        <a:off x="592932" y="2814321"/>
                        <a:ext cx="341281" cy="55017"/>
                      </a:xfrm>
                      <a:prstGeom prst="rect">
                        <a:avLst/>
                      </a:prstGeom>
                      <a:solidFill>
                        <a:srgbClr val="E7E6E6">
                          <a:lumMod val="2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grpSp>
                  <p:nvGrpSpPr>
                    <p:cNvPr id="687" name="グループ化 686"/>
                    <p:cNvGrpSpPr/>
                    <p:nvPr/>
                  </p:nvGrpSpPr>
                  <p:grpSpPr>
                    <a:xfrm flipV="1">
                      <a:off x="1323639" y="2514531"/>
                      <a:ext cx="276746" cy="255397"/>
                      <a:chOff x="2461842" y="3302144"/>
                      <a:chExt cx="276746" cy="255397"/>
                    </a:xfr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</p:grpSpPr>
                  <p:sp>
                    <p:nvSpPr>
                      <p:cNvPr id="695" name="平行四辺形 694"/>
                      <p:cNvSpPr/>
                      <p:nvPr/>
                    </p:nvSpPr>
                    <p:spPr>
                      <a:xfrm>
                        <a:off x="2461842" y="3302144"/>
                        <a:ext cx="249550" cy="255397"/>
                      </a:xfrm>
                      <a:prstGeom prst="parallelogram">
                        <a:avLst>
                          <a:gd name="adj" fmla="val 15901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696" name="平行四辺形 695"/>
                      <p:cNvSpPr/>
                      <p:nvPr/>
                    </p:nvSpPr>
                    <p:spPr>
                      <a:xfrm>
                        <a:off x="2489038" y="3302144"/>
                        <a:ext cx="249550" cy="255397"/>
                      </a:xfrm>
                      <a:prstGeom prst="parallelogram">
                        <a:avLst>
                          <a:gd name="adj" fmla="val 15901"/>
                        </a:avLst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688" name="正方形/長方形 687"/>
                    <p:cNvSpPr/>
                    <p:nvPr/>
                  </p:nvSpPr>
                  <p:spPr>
                    <a:xfrm>
                      <a:off x="748720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89" name="正方形/長方形 688"/>
                    <p:cNvSpPr/>
                    <p:nvPr/>
                  </p:nvSpPr>
                  <p:spPr>
                    <a:xfrm>
                      <a:off x="820157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90" name="正方形/長方形 689"/>
                    <p:cNvSpPr/>
                    <p:nvPr/>
                  </p:nvSpPr>
                  <p:spPr>
                    <a:xfrm>
                      <a:off x="883218" y="1874667"/>
                      <a:ext cx="1136082" cy="694317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00B0F0"/>
                        </a:gs>
                        <a:gs pos="74000">
                          <a:srgbClr val="5B9BD5">
                            <a:lumMod val="45000"/>
                            <a:lumOff val="55000"/>
                          </a:srgbClr>
                        </a:gs>
                        <a:gs pos="83000">
                          <a:srgbClr val="5B9BD5">
                            <a:lumMod val="45000"/>
                            <a:lumOff val="55000"/>
                          </a:srgbClr>
                        </a:gs>
                        <a:gs pos="100000">
                          <a:srgbClr val="5B9BD5">
                            <a:lumMod val="30000"/>
                            <a:lumOff val="70000"/>
                          </a:srgbClr>
                        </a:gs>
                      </a:gsLst>
                      <a:lin ang="18900000" scaled="1"/>
                      <a:tileRect/>
                    </a:gra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grpSp>
                  <p:nvGrpSpPr>
                    <p:cNvPr id="691" name="グループ化 690"/>
                    <p:cNvGrpSpPr/>
                    <p:nvPr/>
                  </p:nvGrpSpPr>
                  <p:grpSpPr>
                    <a:xfrm>
                      <a:off x="1216337" y="2738636"/>
                      <a:ext cx="476526" cy="76877"/>
                      <a:chOff x="1961514" y="3430036"/>
                      <a:chExt cx="799375" cy="127504"/>
                    </a:xfrm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</p:grpSpPr>
                  <p:sp>
                    <p:nvSpPr>
                      <p:cNvPr id="693" name="四角形: 上の 2 つの角を丸める 692"/>
                      <p:cNvSpPr/>
                      <p:nvPr/>
                    </p:nvSpPr>
                    <p:spPr>
                      <a:xfrm>
                        <a:off x="1961514" y="3430036"/>
                        <a:ext cx="637717" cy="127504"/>
                      </a:xfrm>
                      <a:prstGeom prst="round2SameRect">
                        <a:avLst>
                          <a:gd name="adj1" fmla="val 38877"/>
                          <a:gd name="adj2" fmla="val 0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694" name="四角形: 上の 2 つの角を丸める 693"/>
                      <p:cNvSpPr/>
                      <p:nvPr/>
                    </p:nvSpPr>
                    <p:spPr>
                      <a:xfrm>
                        <a:off x="2123172" y="3430036"/>
                        <a:ext cx="637717" cy="127504"/>
                      </a:xfrm>
                      <a:prstGeom prst="round2SameRect">
                        <a:avLst>
                          <a:gd name="adj1" fmla="val 38877"/>
                          <a:gd name="adj2" fmla="val 0"/>
                        </a:avLst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692" name="正方形/長方形 691"/>
                    <p:cNvSpPr/>
                    <p:nvPr/>
                  </p:nvSpPr>
                  <p:spPr>
                    <a:xfrm>
                      <a:off x="1444115" y="2762491"/>
                      <a:ext cx="1032659" cy="48822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</p:grpSp>
        </p:grpSp>
        <p:grpSp>
          <p:nvGrpSpPr>
            <p:cNvPr id="651" name="グループ化 650"/>
            <p:cNvGrpSpPr/>
            <p:nvPr/>
          </p:nvGrpSpPr>
          <p:grpSpPr>
            <a:xfrm>
              <a:off x="8057284" y="2384348"/>
              <a:ext cx="837646" cy="1359799"/>
              <a:chOff x="2916448" y="1974815"/>
              <a:chExt cx="837646" cy="1359799"/>
            </a:xfrm>
          </p:grpSpPr>
          <p:grpSp>
            <p:nvGrpSpPr>
              <p:cNvPr id="659" name="グループ化 658"/>
              <p:cNvGrpSpPr/>
              <p:nvPr/>
            </p:nvGrpSpPr>
            <p:grpSpPr>
              <a:xfrm>
                <a:off x="2991563" y="2461550"/>
                <a:ext cx="687418" cy="408480"/>
                <a:chOff x="4691977" y="1476222"/>
                <a:chExt cx="1305715" cy="775887"/>
              </a:xfrm>
            </p:grpSpPr>
            <p:grpSp>
              <p:nvGrpSpPr>
                <p:cNvPr id="673" name="グループ化 672"/>
                <p:cNvGrpSpPr/>
                <p:nvPr/>
              </p:nvGrpSpPr>
              <p:grpSpPr>
                <a:xfrm rot="2856313" flipH="1">
                  <a:off x="4535890" y="1632310"/>
                  <a:ext cx="775886" cy="463712"/>
                  <a:chOff x="4977722" y="1773447"/>
                  <a:chExt cx="775887" cy="463713"/>
                </a:xfrm>
              </p:grpSpPr>
              <p:sp>
                <p:nvSpPr>
                  <p:cNvPr id="677" name="角丸四角形 515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8" name="フリーフォーム 516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74" name="グループ化 673"/>
                <p:cNvGrpSpPr/>
                <p:nvPr/>
              </p:nvGrpSpPr>
              <p:grpSpPr>
                <a:xfrm rot="18743687">
                  <a:off x="5377892" y="1632310"/>
                  <a:ext cx="775887" cy="463712"/>
                  <a:chOff x="4977722" y="1773447"/>
                  <a:chExt cx="775887" cy="463713"/>
                </a:xfrm>
              </p:grpSpPr>
              <p:sp>
                <p:nvSpPr>
                  <p:cNvPr id="675" name="角丸四角形 513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6" name="フリーフォーム 514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60" name="グループ化 659"/>
              <p:cNvGrpSpPr/>
              <p:nvPr/>
            </p:nvGrpSpPr>
            <p:grpSpPr>
              <a:xfrm>
                <a:off x="2916448" y="2733318"/>
                <a:ext cx="837646" cy="601296"/>
                <a:chOff x="6091389" y="2211474"/>
                <a:chExt cx="837646" cy="601296"/>
              </a:xfrm>
            </p:grpSpPr>
            <p:sp>
              <p:nvSpPr>
                <p:cNvPr id="669" name="台形 668"/>
                <p:cNvSpPr/>
                <p:nvPr/>
              </p:nvSpPr>
              <p:spPr>
                <a:xfrm rot="1369852">
                  <a:off x="6214836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0" name="片側の 2 つの角を丸めた四角形 519"/>
                <p:cNvSpPr/>
                <p:nvPr/>
              </p:nvSpPr>
              <p:spPr>
                <a:xfrm rot="12153831">
                  <a:off x="6091389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1" name="台形 670"/>
                <p:cNvSpPr/>
                <p:nvPr/>
              </p:nvSpPr>
              <p:spPr>
                <a:xfrm rot="20230148" flipH="1">
                  <a:off x="6640107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2" name="片側の 2 つの角を丸めた四角形 521"/>
                <p:cNvSpPr/>
                <p:nvPr/>
              </p:nvSpPr>
              <p:spPr>
                <a:xfrm rot="9446169" flipH="1">
                  <a:off x="6751242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61" name="グループ化 660"/>
              <p:cNvGrpSpPr/>
              <p:nvPr/>
            </p:nvGrpSpPr>
            <p:grpSpPr>
              <a:xfrm>
                <a:off x="3002958" y="1974815"/>
                <a:ext cx="686017" cy="1354335"/>
                <a:chOff x="3010324" y="4671171"/>
                <a:chExt cx="686017" cy="1354335"/>
              </a:xfrm>
            </p:grpSpPr>
            <p:sp>
              <p:nvSpPr>
                <p:cNvPr id="662" name="片側の 2 つの角を丸めた四角形 1153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3" name="円/楕円 774"/>
                <p:cNvSpPr/>
                <p:nvPr/>
              </p:nvSpPr>
              <p:spPr>
                <a:xfrm rot="20700000">
                  <a:off x="3010324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4" name="円/楕円 775"/>
                <p:cNvSpPr/>
                <p:nvPr/>
              </p:nvSpPr>
              <p:spPr>
                <a:xfrm rot="900000" flipH="1">
                  <a:off x="3521406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5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6" name="片側の 2 つの角を丸めた四角形 1438"/>
                <p:cNvSpPr/>
                <p:nvPr/>
              </p:nvSpPr>
              <p:spPr>
                <a:xfrm>
                  <a:off x="3042292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7" name="フリーフォーム 1222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8" name="台形 667"/>
                <p:cNvSpPr/>
                <p:nvPr/>
              </p:nvSpPr>
              <p:spPr>
                <a:xfrm>
                  <a:off x="3212482" y="5463464"/>
                  <a:ext cx="254350" cy="60364"/>
                </a:xfrm>
                <a:prstGeom prst="trapezoid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52" name="グループ化 651"/>
            <p:cNvGrpSpPr/>
            <p:nvPr/>
          </p:nvGrpSpPr>
          <p:grpSpPr>
            <a:xfrm>
              <a:off x="7941815" y="3483681"/>
              <a:ext cx="930530" cy="652234"/>
              <a:chOff x="1767006" y="2010603"/>
              <a:chExt cx="848972" cy="739218"/>
            </a:xfrm>
          </p:grpSpPr>
          <p:sp>
            <p:nvSpPr>
              <p:cNvPr id="653" name="四角形: 上の 2 つの角を丸める 652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narVert">
                <a:fgClr>
                  <a:srgbClr val="7030A0"/>
                </a:fgClr>
                <a:bgClr>
                  <a:srgbClr val="8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54" name="四角形: 上の 2 つの角を丸める 653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55" name="平行四辺形 654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56" name="平行四辺形 655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57" name="四角形: 上の 2 つの角を丸める 656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58" name="四角形: 上の 2 つの角を丸める 657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731" name="グループ化 730"/>
          <p:cNvGrpSpPr>
            <a:grpSpLocks noChangeAspect="1"/>
          </p:cNvGrpSpPr>
          <p:nvPr/>
        </p:nvGrpSpPr>
        <p:grpSpPr>
          <a:xfrm>
            <a:off x="4161792" y="3210993"/>
            <a:ext cx="1593282" cy="1186294"/>
            <a:chOff x="4226803" y="2441209"/>
            <a:chExt cx="2276117" cy="1694706"/>
          </a:xfrm>
        </p:grpSpPr>
        <p:grpSp>
          <p:nvGrpSpPr>
            <p:cNvPr id="732" name="グループ化 731"/>
            <p:cNvGrpSpPr/>
            <p:nvPr/>
          </p:nvGrpSpPr>
          <p:grpSpPr>
            <a:xfrm>
              <a:off x="4226803" y="2673949"/>
              <a:ext cx="2237993" cy="1461966"/>
              <a:chOff x="4226803" y="1485975"/>
              <a:chExt cx="2237993" cy="1461966"/>
            </a:xfrm>
          </p:grpSpPr>
          <p:grpSp>
            <p:nvGrpSpPr>
              <p:cNvPr id="761" name="グループ化 760"/>
              <p:cNvGrpSpPr/>
              <p:nvPr/>
            </p:nvGrpSpPr>
            <p:grpSpPr>
              <a:xfrm>
                <a:off x="6183995" y="1968731"/>
                <a:ext cx="213459" cy="392660"/>
                <a:chOff x="2340698" y="1769937"/>
                <a:chExt cx="307272" cy="565230"/>
              </a:xfrm>
            </p:grpSpPr>
            <p:sp>
              <p:nvSpPr>
                <p:cNvPr id="786" name="1 つの角を丸めた四角形 997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87" name="1 つの角を丸めた四角形 998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88" name="五角形 787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89" name="五角形 788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90" name="台形 789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91" name="台形 790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762" name="グループ化 761"/>
              <p:cNvGrpSpPr/>
              <p:nvPr/>
            </p:nvGrpSpPr>
            <p:grpSpPr>
              <a:xfrm>
                <a:off x="4417760" y="1485975"/>
                <a:ext cx="1589064" cy="919762"/>
                <a:chOff x="9093246" y="1485975"/>
                <a:chExt cx="1589064" cy="919762"/>
              </a:xfrm>
            </p:grpSpPr>
            <p:grpSp>
              <p:nvGrpSpPr>
                <p:cNvPr id="771" name="グループ化 770"/>
                <p:cNvGrpSpPr/>
                <p:nvPr/>
              </p:nvGrpSpPr>
              <p:grpSpPr>
                <a:xfrm>
                  <a:off x="10257152" y="1549865"/>
                  <a:ext cx="325842" cy="852784"/>
                  <a:chOff x="4130095" y="1815303"/>
                  <a:chExt cx="246642" cy="1080297"/>
                </a:xfrm>
              </p:grpSpPr>
              <p:grpSp>
                <p:nvGrpSpPr>
                  <p:cNvPr id="782" name="グループ化 781"/>
                  <p:cNvGrpSpPr/>
                  <p:nvPr/>
                </p:nvGrpSpPr>
                <p:grpSpPr>
                  <a:xfrm>
                    <a:off x="4130095" y="1815303"/>
                    <a:ext cx="246642" cy="1080297"/>
                    <a:chOff x="4130095" y="1815303"/>
                    <a:chExt cx="1319349" cy="805033"/>
                  </a:xfrm>
                </p:grpSpPr>
                <p:sp>
                  <p:nvSpPr>
                    <p:cNvPr id="784" name="正方形/長方形 783"/>
                    <p:cNvSpPr/>
                    <p:nvPr/>
                  </p:nvSpPr>
                  <p:spPr>
                    <a:xfrm>
                      <a:off x="4130095" y="1815303"/>
                      <a:ext cx="1247917" cy="805033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785" name="正方形/長方形 784"/>
                    <p:cNvSpPr/>
                    <p:nvPr/>
                  </p:nvSpPr>
                  <p:spPr>
                    <a:xfrm>
                      <a:off x="4445524" y="1815303"/>
                      <a:ext cx="1003920" cy="805033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783" name="正方形/長方形 782"/>
                  <p:cNvSpPr/>
                  <p:nvPr/>
                </p:nvSpPr>
                <p:spPr>
                  <a:xfrm>
                    <a:off x="4243417" y="1815303"/>
                    <a:ext cx="81023" cy="1080297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772" name="グループ化 771"/>
                <p:cNvGrpSpPr/>
                <p:nvPr/>
              </p:nvGrpSpPr>
              <p:grpSpPr>
                <a:xfrm flipV="1">
                  <a:off x="9621923" y="2128963"/>
                  <a:ext cx="254487" cy="234855"/>
                  <a:chOff x="2461842" y="3302144"/>
                  <a:chExt cx="276746" cy="255397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780" name="平行四辺形 779"/>
                  <p:cNvSpPr/>
                  <p:nvPr/>
                </p:nvSpPr>
                <p:spPr>
                  <a:xfrm>
                    <a:off x="2461842" y="3302144"/>
                    <a:ext cx="249550" cy="255397"/>
                  </a:xfrm>
                  <a:prstGeom prst="parallelogram">
                    <a:avLst>
                      <a:gd name="adj" fmla="val 1590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781" name="平行四辺形 780"/>
                  <p:cNvSpPr/>
                  <p:nvPr/>
                </p:nvSpPr>
                <p:spPr>
                  <a:xfrm>
                    <a:off x="2489038" y="3302144"/>
                    <a:ext cx="249550" cy="255397"/>
                  </a:xfrm>
                  <a:prstGeom prst="parallelogram">
                    <a:avLst>
                      <a:gd name="adj" fmla="val 1590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773" name="正方形/長方形 772"/>
                <p:cNvSpPr/>
                <p:nvPr/>
              </p:nvSpPr>
              <p:spPr>
                <a:xfrm>
                  <a:off x="9093246" y="1485975"/>
                  <a:ext cx="1147545" cy="740283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74" name="正方形/長方形 773"/>
                <p:cNvSpPr/>
                <p:nvPr/>
              </p:nvSpPr>
              <p:spPr>
                <a:xfrm>
                  <a:off x="9158937" y="1485975"/>
                  <a:ext cx="1147545" cy="740283"/>
                </a:xfrm>
                <a:prstGeom prst="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75" name="正方形/長方形 774"/>
                <p:cNvSpPr/>
                <p:nvPr/>
              </p:nvSpPr>
              <p:spPr>
                <a:xfrm>
                  <a:off x="9216926" y="1540564"/>
                  <a:ext cx="1044705" cy="638472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74000">
                      <a:srgbClr val="5B9BD5">
                        <a:lumMod val="45000"/>
                        <a:lumOff val="55000"/>
                      </a:srgbClr>
                    </a:gs>
                    <a:gs pos="83000">
                      <a:srgbClr val="5B9BD5">
                        <a:lumMod val="45000"/>
                        <a:lumOff val="55000"/>
                      </a:srgbClr>
                    </a:gs>
                    <a:gs pos="100000">
                      <a:srgbClr val="5B9BD5">
                        <a:lumMod val="30000"/>
                        <a:lumOff val="7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776" name="グループ化 775"/>
                <p:cNvGrpSpPr/>
                <p:nvPr/>
              </p:nvGrpSpPr>
              <p:grpSpPr>
                <a:xfrm>
                  <a:off x="9523252" y="2335043"/>
                  <a:ext cx="438198" cy="70694"/>
                  <a:chOff x="1961514" y="3430036"/>
                  <a:chExt cx="799375" cy="127504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778" name="四角形: 上の 2 つの角を丸める 777"/>
                  <p:cNvSpPr/>
                  <p:nvPr/>
                </p:nvSpPr>
                <p:spPr>
                  <a:xfrm>
                    <a:off x="1961514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779" name="四角形: 上の 2 つの角を丸める 778"/>
                  <p:cNvSpPr/>
                  <p:nvPr/>
                </p:nvSpPr>
                <p:spPr>
                  <a:xfrm>
                    <a:off x="2123172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777" name="正方形/長方形 776"/>
                <p:cNvSpPr/>
                <p:nvPr/>
              </p:nvSpPr>
              <p:spPr>
                <a:xfrm>
                  <a:off x="9732709" y="2356979"/>
                  <a:ext cx="949601" cy="4489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763" name="グループ化 762"/>
              <p:cNvGrpSpPr/>
              <p:nvPr/>
            </p:nvGrpSpPr>
            <p:grpSpPr>
              <a:xfrm>
                <a:off x="4226803" y="2404642"/>
                <a:ext cx="2237993" cy="543299"/>
                <a:chOff x="592932" y="2814321"/>
                <a:chExt cx="2433742" cy="590820"/>
              </a:xfrm>
            </p:grpSpPr>
            <p:sp>
              <p:nvSpPr>
                <p:cNvPr id="764" name="正方形/長方形 4"/>
                <p:cNvSpPr/>
                <p:nvPr/>
              </p:nvSpPr>
              <p:spPr>
                <a:xfrm>
                  <a:off x="904621" y="2859906"/>
                  <a:ext cx="2051251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65" name="正方形/長方形 4"/>
                <p:cNvSpPr/>
                <p:nvPr/>
              </p:nvSpPr>
              <p:spPr>
                <a:xfrm>
                  <a:off x="974672" y="2859906"/>
                  <a:ext cx="1905054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66" name="正方形/長方形 765"/>
                <p:cNvSpPr/>
                <p:nvPr/>
              </p:nvSpPr>
              <p:spPr>
                <a:xfrm>
                  <a:off x="904621" y="2859906"/>
                  <a:ext cx="2051251" cy="59552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67" name="正方形/長方形 4"/>
                <p:cNvSpPr/>
                <p:nvPr/>
              </p:nvSpPr>
              <p:spPr>
                <a:xfrm>
                  <a:off x="728043" y="2859906"/>
                  <a:ext cx="174880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68" name="正方形/長方形 767"/>
                <p:cNvSpPr/>
                <p:nvPr/>
              </p:nvSpPr>
              <p:spPr>
                <a:xfrm>
                  <a:off x="642938" y="2814321"/>
                  <a:ext cx="2383736" cy="55702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69" name="正方形/長方形 4"/>
                <p:cNvSpPr/>
                <p:nvPr/>
              </p:nvSpPr>
              <p:spPr>
                <a:xfrm>
                  <a:off x="2661613" y="2873140"/>
                  <a:ext cx="218113" cy="532001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70" name="正方形/長方形 769"/>
                <p:cNvSpPr/>
                <p:nvPr/>
              </p:nvSpPr>
              <p:spPr>
                <a:xfrm>
                  <a:off x="592932" y="2814321"/>
                  <a:ext cx="341281" cy="55017"/>
                </a:xfrm>
                <a:prstGeom prst="rect">
                  <a:avLst/>
                </a:prstGeom>
                <a:solidFill>
                  <a:srgbClr val="4221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733" name="グループ化 732"/>
            <p:cNvGrpSpPr/>
            <p:nvPr/>
          </p:nvGrpSpPr>
          <p:grpSpPr>
            <a:xfrm>
              <a:off x="5665274" y="2441209"/>
              <a:ext cx="837646" cy="1302938"/>
              <a:chOff x="1811548" y="2031676"/>
              <a:chExt cx="837646" cy="1302938"/>
            </a:xfrm>
          </p:grpSpPr>
          <p:grpSp>
            <p:nvGrpSpPr>
              <p:cNvPr id="741" name="グループ化 740"/>
              <p:cNvGrpSpPr/>
              <p:nvPr/>
            </p:nvGrpSpPr>
            <p:grpSpPr>
              <a:xfrm>
                <a:off x="1886663" y="2461550"/>
                <a:ext cx="687418" cy="408480"/>
                <a:chOff x="4691977" y="1476222"/>
                <a:chExt cx="1305715" cy="775887"/>
              </a:xfrm>
            </p:grpSpPr>
            <p:grpSp>
              <p:nvGrpSpPr>
                <p:cNvPr id="755" name="グループ化 754"/>
                <p:cNvGrpSpPr/>
                <p:nvPr/>
              </p:nvGrpSpPr>
              <p:grpSpPr>
                <a:xfrm rot="2856313" flipH="1">
                  <a:off x="4535890" y="1632310"/>
                  <a:ext cx="775886" cy="463712"/>
                  <a:chOff x="4977722" y="1773447"/>
                  <a:chExt cx="775887" cy="463713"/>
                </a:xfrm>
              </p:grpSpPr>
              <p:sp>
                <p:nvSpPr>
                  <p:cNvPr id="759" name="角丸四角形 515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0" name="フリーフォーム 516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56" name="グループ化 755"/>
                <p:cNvGrpSpPr/>
                <p:nvPr/>
              </p:nvGrpSpPr>
              <p:grpSpPr>
                <a:xfrm rot="18743687">
                  <a:off x="5377892" y="1632310"/>
                  <a:ext cx="775887" cy="463712"/>
                  <a:chOff x="4977722" y="1773447"/>
                  <a:chExt cx="775887" cy="463713"/>
                </a:xfrm>
              </p:grpSpPr>
              <p:sp>
                <p:nvSpPr>
                  <p:cNvPr id="757" name="角丸四角形 513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8" name="フリーフォーム 514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742" name="グループ化 741"/>
              <p:cNvGrpSpPr/>
              <p:nvPr/>
            </p:nvGrpSpPr>
            <p:grpSpPr>
              <a:xfrm>
                <a:off x="1811548" y="2733318"/>
                <a:ext cx="837646" cy="601296"/>
                <a:chOff x="6091389" y="2211474"/>
                <a:chExt cx="837646" cy="601296"/>
              </a:xfrm>
            </p:grpSpPr>
            <p:sp>
              <p:nvSpPr>
                <p:cNvPr id="751" name="台形 750"/>
                <p:cNvSpPr/>
                <p:nvPr/>
              </p:nvSpPr>
              <p:spPr>
                <a:xfrm rot="1369852">
                  <a:off x="6214836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2" name="片側の 2 つの角を丸めた四角形 519"/>
                <p:cNvSpPr/>
                <p:nvPr/>
              </p:nvSpPr>
              <p:spPr>
                <a:xfrm rot="12153831">
                  <a:off x="6091389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3" name="台形 752"/>
                <p:cNvSpPr/>
                <p:nvPr/>
              </p:nvSpPr>
              <p:spPr>
                <a:xfrm rot="20230148" flipH="1">
                  <a:off x="6640107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4" name="片側の 2 つの角を丸めた四角形 521"/>
                <p:cNvSpPr/>
                <p:nvPr/>
              </p:nvSpPr>
              <p:spPr>
                <a:xfrm rot="9446169" flipH="1">
                  <a:off x="6751242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43" name="グループ化 742"/>
              <p:cNvGrpSpPr/>
              <p:nvPr/>
            </p:nvGrpSpPr>
            <p:grpSpPr>
              <a:xfrm>
                <a:off x="1869212" y="2031676"/>
                <a:ext cx="715863" cy="1297474"/>
                <a:chOff x="1876578" y="4728032"/>
                <a:chExt cx="715863" cy="1297474"/>
              </a:xfrm>
            </p:grpSpPr>
            <p:sp>
              <p:nvSpPr>
                <p:cNvPr id="744" name="片側の 2 つの角を丸めた四角形 1154"/>
                <p:cNvSpPr/>
                <p:nvPr/>
              </p:nvSpPr>
              <p:spPr>
                <a:xfrm rot="10800000">
                  <a:off x="2157809" y="5354527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5" name="円/楕円 805"/>
                <p:cNvSpPr/>
                <p:nvPr/>
              </p:nvSpPr>
              <p:spPr>
                <a:xfrm rot="20700000">
                  <a:off x="1906103" y="507085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6" name="円/楕円 806"/>
                <p:cNvSpPr/>
                <p:nvPr/>
              </p:nvSpPr>
              <p:spPr>
                <a:xfrm rot="900000" flipH="1">
                  <a:off x="2417186" y="507596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7" name="円/楕円 807"/>
                <p:cNvSpPr/>
                <p:nvPr/>
              </p:nvSpPr>
              <p:spPr>
                <a:xfrm>
                  <a:off x="1938279" y="4835271"/>
                  <a:ext cx="579044" cy="61118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8" name="片側の 2 つの角を丸めた四角形 1430"/>
                <p:cNvSpPr/>
                <p:nvPr/>
              </p:nvSpPr>
              <p:spPr>
                <a:xfrm>
                  <a:off x="1929181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9" name="星 24 1237"/>
                <p:cNvSpPr/>
                <p:nvPr/>
              </p:nvSpPr>
              <p:spPr>
                <a:xfrm>
                  <a:off x="1876578" y="4728032"/>
                  <a:ext cx="715863" cy="626495"/>
                </a:xfrm>
                <a:prstGeom prst="star24">
                  <a:avLst>
                    <a:gd name="adj" fmla="val 4621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0" name="台形 749"/>
                <p:cNvSpPr/>
                <p:nvPr/>
              </p:nvSpPr>
              <p:spPr>
                <a:xfrm>
                  <a:off x="2098227" y="5469239"/>
                  <a:ext cx="254350" cy="60364"/>
                </a:xfrm>
                <a:prstGeom prst="trapezoid">
                  <a:avLst/>
                </a:pr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34" name="グループ化 733"/>
            <p:cNvGrpSpPr/>
            <p:nvPr/>
          </p:nvGrpSpPr>
          <p:grpSpPr>
            <a:xfrm>
              <a:off x="5537015" y="3483681"/>
              <a:ext cx="930530" cy="652234"/>
              <a:chOff x="5537015" y="2295707"/>
              <a:chExt cx="930530" cy="652234"/>
            </a:xfrm>
          </p:grpSpPr>
          <p:sp>
            <p:nvSpPr>
              <p:cNvPr id="735" name="四角形: 上の 2 つの角を丸める 734"/>
              <p:cNvSpPr/>
              <p:nvPr/>
            </p:nvSpPr>
            <p:spPr>
              <a:xfrm>
                <a:off x="5537015" y="2295707"/>
                <a:ext cx="930530" cy="652233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hingle">
                <a:fgClr>
                  <a:srgbClr val="00B0F0"/>
                </a:fgClr>
                <a:bgClr>
                  <a:srgbClr val="0070C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36" name="四角形: 上の 2 つの角を丸める 735"/>
              <p:cNvSpPr/>
              <p:nvPr/>
            </p:nvSpPr>
            <p:spPr>
              <a:xfrm>
                <a:off x="5694291" y="2401875"/>
                <a:ext cx="688392" cy="54606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37" name="平行四辺形 736"/>
              <p:cNvSpPr/>
              <p:nvPr/>
            </p:nvSpPr>
            <p:spPr>
              <a:xfrm>
                <a:off x="5931655" y="2713086"/>
                <a:ext cx="229478" cy="234855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38" name="平行四辺形 737"/>
              <p:cNvSpPr/>
              <p:nvPr/>
            </p:nvSpPr>
            <p:spPr>
              <a:xfrm>
                <a:off x="5956664" y="2713086"/>
                <a:ext cx="229478" cy="234855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39" name="四角形: 上の 2 つの角を丸める 738"/>
              <p:cNvSpPr/>
              <p:nvPr/>
            </p:nvSpPr>
            <p:spPr>
              <a:xfrm>
                <a:off x="5888497" y="2548983"/>
                <a:ext cx="329642" cy="21102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40" name="四角形: 上の 2 つの角を丸める 739"/>
              <p:cNvSpPr/>
              <p:nvPr/>
            </p:nvSpPr>
            <p:spPr>
              <a:xfrm>
                <a:off x="5920707" y="2548983"/>
                <a:ext cx="329642" cy="211025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792" name="グループ化 791"/>
          <p:cNvGrpSpPr>
            <a:grpSpLocks noChangeAspect="1"/>
          </p:cNvGrpSpPr>
          <p:nvPr/>
        </p:nvGrpSpPr>
        <p:grpSpPr>
          <a:xfrm>
            <a:off x="7917424" y="5157909"/>
            <a:ext cx="1716096" cy="1151411"/>
            <a:chOff x="8949988" y="4712111"/>
            <a:chExt cx="2451566" cy="1644873"/>
          </a:xfrm>
        </p:grpSpPr>
        <p:grpSp>
          <p:nvGrpSpPr>
            <p:cNvPr id="793" name="グループ化 792"/>
            <p:cNvGrpSpPr/>
            <p:nvPr/>
          </p:nvGrpSpPr>
          <p:grpSpPr>
            <a:xfrm>
              <a:off x="8949988" y="5157143"/>
              <a:ext cx="2286631" cy="1199840"/>
              <a:chOff x="8949988" y="1748100"/>
              <a:chExt cx="2286631" cy="1199840"/>
            </a:xfrm>
          </p:grpSpPr>
          <p:grpSp>
            <p:nvGrpSpPr>
              <p:cNvPr id="824" name="グループ化 823"/>
              <p:cNvGrpSpPr/>
              <p:nvPr/>
            </p:nvGrpSpPr>
            <p:grpSpPr>
              <a:xfrm>
                <a:off x="10928551" y="2226074"/>
                <a:ext cx="308068" cy="211744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840" name="ドーナツ 1020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41" name="台形 840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825" name="グループ化 824"/>
              <p:cNvGrpSpPr/>
              <p:nvPr/>
            </p:nvGrpSpPr>
            <p:grpSpPr>
              <a:xfrm>
                <a:off x="9241743" y="1748100"/>
                <a:ext cx="1119006" cy="657638"/>
                <a:chOff x="3408456" y="2100354"/>
                <a:chExt cx="1216881" cy="715159"/>
              </a:xfrm>
            </p:grpSpPr>
            <p:sp>
              <p:nvSpPr>
                <p:cNvPr id="834" name="フリーフォーム: 図形 833"/>
                <p:cNvSpPr/>
                <p:nvPr/>
              </p:nvSpPr>
              <p:spPr>
                <a:xfrm flipV="1">
                  <a:off x="3408456" y="2100355"/>
                  <a:ext cx="1001538" cy="669571"/>
                </a:xfrm>
                <a:custGeom>
                  <a:avLst/>
                  <a:gdLst>
                    <a:gd name="connsiteX0" fmla="*/ 42544 w 1001538"/>
                    <a:gd name="connsiteY0" fmla="*/ 669571 h 669571"/>
                    <a:gd name="connsiteX1" fmla="*/ 895070 w 1001538"/>
                    <a:gd name="connsiteY1" fmla="*/ 669571 h 669571"/>
                    <a:gd name="connsiteX2" fmla="*/ 1001538 w 1001538"/>
                    <a:gd name="connsiteY2" fmla="*/ 0 h 669571"/>
                    <a:gd name="connsiteX3" fmla="*/ 102696 w 1001538"/>
                    <a:gd name="connsiteY3" fmla="*/ 0 h 669571"/>
                    <a:gd name="connsiteX4" fmla="*/ 0 w 1001538"/>
                    <a:gd name="connsiteY4" fmla="*/ 645852 h 669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538" h="669571">
                      <a:moveTo>
                        <a:pt x="42544" y="669571"/>
                      </a:moveTo>
                      <a:lnTo>
                        <a:pt x="895070" y="669571"/>
                      </a:lnTo>
                      <a:lnTo>
                        <a:pt x="1001538" y="0"/>
                      </a:lnTo>
                      <a:lnTo>
                        <a:pt x="102696" y="0"/>
                      </a:lnTo>
                      <a:lnTo>
                        <a:pt x="0" y="645852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35" name="平行四辺形 834"/>
                <p:cNvSpPr/>
                <p:nvPr/>
              </p:nvSpPr>
              <p:spPr>
                <a:xfrm flipV="1">
                  <a:off x="3442192" y="2100354"/>
                  <a:ext cx="1077361" cy="669571"/>
                </a:xfrm>
                <a:prstGeom prst="parallelogram">
                  <a:avLst>
                    <a:gd name="adj" fmla="val 15901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36" name="平行四辺形 835"/>
                <p:cNvSpPr/>
                <p:nvPr/>
              </p:nvSpPr>
              <p:spPr>
                <a:xfrm flipV="1">
                  <a:off x="3489817" y="2131310"/>
                  <a:ext cx="1000095" cy="621551"/>
                </a:xfrm>
                <a:prstGeom prst="parallelogram">
                  <a:avLst>
                    <a:gd name="adj" fmla="val 15901"/>
                  </a:avLst>
                </a:prstGeom>
                <a:gradFill flip="none" rotWithShape="1">
                  <a:gsLst>
                    <a:gs pos="0">
                      <a:srgbClr val="00B0F0"/>
                    </a:gs>
                    <a:gs pos="74000">
                      <a:srgbClr val="5B9BD5">
                        <a:lumMod val="45000"/>
                        <a:lumOff val="55000"/>
                      </a:srgbClr>
                    </a:gs>
                    <a:gs pos="83000">
                      <a:srgbClr val="5B9BD5">
                        <a:lumMod val="45000"/>
                        <a:lumOff val="55000"/>
                      </a:srgbClr>
                    </a:gs>
                    <a:gs pos="100000">
                      <a:srgbClr val="5B9BD5">
                        <a:lumMod val="30000"/>
                        <a:lumOff val="7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837" name="グループ化 836"/>
                <p:cNvGrpSpPr/>
                <p:nvPr/>
              </p:nvGrpSpPr>
              <p:grpSpPr>
                <a:xfrm>
                  <a:off x="3499193" y="2738636"/>
                  <a:ext cx="1126144" cy="76877"/>
                  <a:chOff x="1736943" y="3430036"/>
                  <a:chExt cx="1023947" cy="127504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838" name="四角形: 上の 2 つの角を丸める 837"/>
                  <p:cNvSpPr/>
                  <p:nvPr/>
                </p:nvSpPr>
                <p:spPr>
                  <a:xfrm>
                    <a:off x="1736943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839" name="四角形: 上の 2 つの角を丸める 838"/>
                  <p:cNvSpPr/>
                  <p:nvPr/>
                </p:nvSpPr>
                <p:spPr>
                  <a:xfrm>
                    <a:off x="2045255" y="3430036"/>
                    <a:ext cx="715635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grpSp>
            <p:nvGrpSpPr>
              <p:cNvPr id="826" name="グループ化 825"/>
              <p:cNvGrpSpPr/>
              <p:nvPr/>
            </p:nvGrpSpPr>
            <p:grpSpPr>
              <a:xfrm>
                <a:off x="8949988" y="2404641"/>
                <a:ext cx="2237993" cy="543299"/>
                <a:chOff x="592932" y="2814321"/>
                <a:chExt cx="2433742" cy="590820"/>
              </a:xfrm>
            </p:grpSpPr>
            <p:sp>
              <p:nvSpPr>
                <p:cNvPr id="827" name="正方形/長方形 4"/>
                <p:cNvSpPr/>
                <p:nvPr/>
              </p:nvSpPr>
              <p:spPr>
                <a:xfrm>
                  <a:off x="904621" y="2859906"/>
                  <a:ext cx="2051251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28" name="正方形/長方形 4"/>
                <p:cNvSpPr/>
                <p:nvPr/>
              </p:nvSpPr>
              <p:spPr>
                <a:xfrm>
                  <a:off x="974672" y="2859906"/>
                  <a:ext cx="1905054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29" name="正方形/長方形 828"/>
                <p:cNvSpPr/>
                <p:nvPr/>
              </p:nvSpPr>
              <p:spPr>
                <a:xfrm>
                  <a:off x="904621" y="2859906"/>
                  <a:ext cx="2051251" cy="59552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30" name="正方形/長方形 4"/>
                <p:cNvSpPr/>
                <p:nvPr/>
              </p:nvSpPr>
              <p:spPr>
                <a:xfrm>
                  <a:off x="728043" y="2859906"/>
                  <a:ext cx="174880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31" name="正方形/長方形 830"/>
                <p:cNvSpPr/>
                <p:nvPr/>
              </p:nvSpPr>
              <p:spPr>
                <a:xfrm>
                  <a:off x="642938" y="2814321"/>
                  <a:ext cx="2383736" cy="55702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32" name="正方形/長方形 4"/>
                <p:cNvSpPr/>
                <p:nvPr/>
              </p:nvSpPr>
              <p:spPr>
                <a:xfrm>
                  <a:off x="2661613" y="2873140"/>
                  <a:ext cx="218113" cy="532001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33" name="正方形/長方形 832"/>
                <p:cNvSpPr/>
                <p:nvPr/>
              </p:nvSpPr>
              <p:spPr>
                <a:xfrm>
                  <a:off x="592932" y="2814321"/>
                  <a:ext cx="341281" cy="55017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794" name="グループ化 793"/>
            <p:cNvGrpSpPr/>
            <p:nvPr/>
          </p:nvGrpSpPr>
          <p:grpSpPr>
            <a:xfrm>
              <a:off x="10083570" y="4712111"/>
              <a:ext cx="1317984" cy="1293206"/>
              <a:chOff x="3803595" y="3814897"/>
              <a:chExt cx="1317984" cy="1293206"/>
            </a:xfrm>
          </p:grpSpPr>
          <p:grpSp>
            <p:nvGrpSpPr>
              <p:cNvPr id="802" name="グループ化 801"/>
              <p:cNvGrpSpPr/>
              <p:nvPr/>
            </p:nvGrpSpPr>
            <p:grpSpPr>
              <a:xfrm>
                <a:off x="4126584" y="3878140"/>
                <a:ext cx="686017" cy="1229963"/>
                <a:chOff x="4133950" y="4795543"/>
                <a:chExt cx="686017" cy="1229963"/>
              </a:xfrm>
            </p:grpSpPr>
            <p:sp>
              <p:nvSpPr>
                <p:cNvPr id="818" name="片側の 2 つの角を丸めた四角形 1208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9" name="円/楕円 745"/>
                <p:cNvSpPr/>
                <p:nvPr/>
              </p:nvSpPr>
              <p:spPr>
                <a:xfrm rot="20700000">
                  <a:off x="4133950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0" name="円/楕円 746"/>
                <p:cNvSpPr/>
                <p:nvPr/>
              </p:nvSpPr>
              <p:spPr>
                <a:xfrm rot="900000" flipH="1">
                  <a:off x="4645032" y="503623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1" name="角丸四角形 1211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2" name="片側の 2 つの角を丸めた四角形 1446"/>
                <p:cNvSpPr/>
                <p:nvPr/>
              </p:nvSpPr>
              <p:spPr>
                <a:xfrm>
                  <a:off x="4165918" y="5491453"/>
                  <a:ext cx="604867" cy="534053"/>
                </a:xfrm>
                <a:prstGeom prst="round2Same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3" name="台形 822"/>
                <p:cNvSpPr/>
                <p:nvPr/>
              </p:nvSpPr>
              <p:spPr>
                <a:xfrm>
                  <a:off x="4341176" y="5459992"/>
                  <a:ext cx="254350" cy="60364"/>
                </a:xfrm>
                <a:prstGeom prst="trapezoid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03" name="グループ化 802"/>
              <p:cNvGrpSpPr/>
              <p:nvPr/>
            </p:nvGrpSpPr>
            <p:grpSpPr>
              <a:xfrm>
                <a:off x="4015614" y="4054924"/>
                <a:ext cx="893946" cy="349793"/>
                <a:chOff x="226798" y="5493082"/>
                <a:chExt cx="893946" cy="349793"/>
              </a:xfrm>
            </p:grpSpPr>
            <p:grpSp>
              <p:nvGrpSpPr>
                <p:cNvPr id="812" name="グループ化 811"/>
                <p:cNvGrpSpPr/>
                <p:nvPr/>
              </p:nvGrpSpPr>
              <p:grpSpPr>
                <a:xfrm rot="4045281" flipH="1">
                  <a:off x="168604" y="5551276"/>
                  <a:ext cx="349793" cy="233405"/>
                  <a:chOff x="5091767" y="1806039"/>
                  <a:chExt cx="668616" cy="446146"/>
                </a:xfrm>
              </p:grpSpPr>
              <p:sp>
                <p:nvSpPr>
                  <p:cNvPr id="816" name="角丸四角形 986"/>
                  <p:cNvSpPr/>
                  <p:nvPr/>
                </p:nvSpPr>
                <p:spPr>
                  <a:xfrm rot="19595564">
                    <a:off x="5439969" y="1865857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7" name="フリーフォーム 987"/>
                  <p:cNvSpPr/>
                  <p:nvPr/>
                </p:nvSpPr>
                <p:spPr>
                  <a:xfrm rot="11700000">
                    <a:off x="5091767" y="1806039"/>
                    <a:ext cx="548539" cy="446146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  <a:gd name="connsiteX0" fmla="*/ 720505 w 759541"/>
                      <a:gd name="connsiteY0" fmla="*/ 393157 h 508130"/>
                      <a:gd name="connsiteX1" fmla="*/ 663874 w 759541"/>
                      <a:gd name="connsiteY1" fmla="*/ 394581 h 508130"/>
                      <a:gd name="connsiteX2" fmla="*/ 467036 w 759541"/>
                      <a:gd name="connsiteY2" fmla="*/ 318789 h 508130"/>
                      <a:gd name="connsiteX3" fmla="*/ 244987 w 759541"/>
                      <a:gd name="connsiteY3" fmla="*/ 379825 h 508130"/>
                      <a:gd name="connsiteX4" fmla="*/ 116682 w 759541"/>
                      <a:gd name="connsiteY4" fmla="*/ 508130 h 508130"/>
                      <a:gd name="connsiteX5" fmla="*/ 20019 w 759541"/>
                      <a:gd name="connsiteY5" fmla="*/ 508130 h 508130"/>
                      <a:gd name="connsiteX6" fmla="*/ 20019 w 759541"/>
                      <a:gd name="connsiteY6" fmla="*/ 508129 h 508130"/>
                      <a:gd name="connsiteX7" fmla="*/ 20019 w 759541"/>
                      <a:gd name="connsiteY7" fmla="*/ 411466 h 508130"/>
                      <a:gd name="connsiteX8" fmla="*/ 159327 w 759541"/>
                      <a:gd name="connsiteY8" fmla="*/ 272159 h 508130"/>
                      <a:gd name="connsiteX9" fmla="*/ 181939 w 759541"/>
                      <a:gd name="connsiteY9" fmla="*/ 257144 h 508130"/>
                      <a:gd name="connsiteX10" fmla="*/ 298444 w 759541"/>
                      <a:gd name="connsiteY10" fmla="*/ 182795 h 508130"/>
                      <a:gd name="connsiteX11" fmla="*/ 392119 w 759541"/>
                      <a:gd name="connsiteY11" fmla="*/ 15 h 508130"/>
                      <a:gd name="connsiteX12" fmla="*/ 613135 w 759541"/>
                      <a:gd name="connsiteY12" fmla="*/ 216420 h 508130"/>
                      <a:gd name="connsiteX13" fmla="*/ 717066 w 759541"/>
                      <a:gd name="connsiteY13" fmla="*/ 256439 h 508130"/>
                      <a:gd name="connsiteX14" fmla="*/ 758116 w 759541"/>
                      <a:gd name="connsiteY14" fmla="*/ 295476 h 508130"/>
                      <a:gd name="connsiteX15" fmla="*/ 759541 w 759541"/>
                      <a:gd name="connsiteY15" fmla="*/ 352106 h 508130"/>
                      <a:gd name="connsiteX16" fmla="*/ 743761 w 759541"/>
                      <a:gd name="connsiteY16" fmla="*/ 376901 h 508130"/>
                      <a:gd name="connsiteX17" fmla="*/ 720505 w 759541"/>
                      <a:gd name="connsiteY17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17066 w 759541"/>
                      <a:gd name="connsiteY12" fmla="*/ 256439 h 508130"/>
                      <a:gd name="connsiteX13" fmla="*/ 758116 w 759541"/>
                      <a:gd name="connsiteY13" fmla="*/ 295476 h 508130"/>
                      <a:gd name="connsiteX14" fmla="*/ 759541 w 759541"/>
                      <a:gd name="connsiteY14" fmla="*/ 352106 h 508130"/>
                      <a:gd name="connsiteX15" fmla="*/ 743761 w 759541"/>
                      <a:gd name="connsiteY15" fmla="*/ 376901 h 508130"/>
                      <a:gd name="connsiteX16" fmla="*/ 720505 w 759541"/>
                      <a:gd name="connsiteY16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8116 w 759541"/>
                      <a:gd name="connsiteY12" fmla="*/ 295476 h 508130"/>
                      <a:gd name="connsiteX13" fmla="*/ 759541 w 759541"/>
                      <a:gd name="connsiteY13" fmla="*/ 352106 h 508130"/>
                      <a:gd name="connsiteX14" fmla="*/ 743761 w 759541"/>
                      <a:gd name="connsiteY14" fmla="*/ 376901 h 508130"/>
                      <a:gd name="connsiteX15" fmla="*/ 720505 w 759541"/>
                      <a:gd name="connsiteY15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9541 w 759541"/>
                      <a:gd name="connsiteY12" fmla="*/ 352106 h 508130"/>
                      <a:gd name="connsiteX13" fmla="*/ 743761 w 759541"/>
                      <a:gd name="connsiteY13" fmla="*/ 376901 h 508130"/>
                      <a:gd name="connsiteX14" fmla="*/ 720505 w 759541"/>
                      <a:gd name="connsiteY14" fmla="*/ 393157 h 508130"/>
                      <a:gd name="connsiteX0" fmla="*/ 720505 w 743761"/>
                      <a:gd name="connsiteY0" fmla="*/ 393157 h 508130"/>
                      <a:gd name="connsiteX1" fmla="*/ 467036 w 743761"/>
                      <a:gd name="connsiteY1" fmla="*/ 318789 h 508130"/>
                      <a:gd name="connsiteX2" fmla="*/ 244987 w 743761"/>
                      <a:gd name="connsiteY2" fmla="*/ 379825 h 508130"/>
                      <a:gd name="connsiteX3" fmla="*/ 116682 w 743761"/>
                      <a:gd name="connsiteY3" fmla="*/ 508130 h 508130"/>
                      <a:gd name="connsiteX4" fmla="*/ 20019 w 743761"/>
                      <a:gd name="connsiteY4" fmla="*/ 508130 h 508130"/>
                      <a:gd name="connsiteX5" fmla="*/ 20019 w 743761"/>
                      <a:gd name="connsiteY5" fmla="*/ 508129 h 508130"/>
                      <a:gd name="connsiteX6" fmla="*/ 20019 w 743761"/>
                      <a:gd name="connsiteY6" fmla="*/ 411466 h 508130"/>
                      <a:gd name="connsiteX7" fmla="*/ 159327 w 743761"/>
                      <a:gd name="connsiteY7" fmla="*/ 272159 h 508130"/>
                      <a:gd name="connsiteX8" fmla="*/ 181939 w 743761"/>
                      <a:gd name="connsiteY8" fmla="*/ 257144 h 508130"/>
                      <a:gd name="connsiteX9" fmla="*/ 298444 w 743761"/>
                      <a:gd name="connsiteY9" fmla="*/ 182795 h 508130"/>
                      <a:gd name="connsiteX10" fmla="*/ 392119 w 743761"/>
                      <a:gd name="connsiteY10" fmla="*/ 15 h 508130"/>
                      <a:gd name="connsiteX11" fmla="*/ 613135 w 743761"/>
                      <a:gd name="connsiteY11" fmla="*/ 216420 h 508130"/>
                      <a:gd name="connsiteX12" fmla="*/ 743761 w 743761"/>
                      <a:gd name="connsiteY12" fmla="*/ 376901 h 508130"/>
                      <a:gd name="connsiteX13" fmla="*/ 720505 w 743761"/>
                      <a:gd name="connsiteY13" fmla="*/ 393157 h 508130"/>
                      <a:gd name="connsiteX0" fmla="*/ 720505 w 720505"/>
                      <a:gd name="connsiteY0" fmla="*/ 393157 h 508130"/>
                      <a:gd name="connsiteX1" fmla="*/ 467036 w 720505"/>
                      <a:gd name="connsiteY1" fmla="*/ 318789 h 508130"/>
                      <a:gd name="connsiteX2" fmla="*/ 244987 w 720505"/>
                      <a:gd name="connsiteY2" fmla="*/ 379825 h 508130"/>
                      <a:gd name="connsiteX3" fmla="*/ 116682 w 720505"/>
                      <a:gd name="connsiteY3" fmla="*/ 508130 h 508130"/>
                      <a:gd name="connsiteX4" fmla="*/ 20019 w 720505"/>
                      <a:gd name="connsiteY4" fmla="*/ 508130 h 508130"/>
                      <a:gd name="connsiteX5" fmla="*/ 20019 w 720505"/>
                      <a:gd name="connsiteY5" fmla="*/ 508129 h 508130"/>
                      <a:gd name="connsiteX6" fmla="*/ 20019 w 720505"/>
                      <a:gd name="connsiteY6" fmla="*/ 411466 h 508130"/>
                      <a:gd name="connsiteX7" fmla="*/ 159327 w 720505"/>
                      <a:gd name="connsiteY7" fmla="*/ 272159 h 508130"/>
                      <a:gd name="connsiteX8" fmla="*/ 181939 w 720505"/>
                      <a:gd name="connsiteY8" fmla="*/ 257144 h 508130"/>
                      <a:gd name="connsiteX9" fmla="*/ 298444 w 720505"/>
                      <a:gd name="connsiteY9" fmla="*/ 182795 h 508130"/>
                      <a:gd name="connsiteX10" fmla="*/ 392119 w 720505"/>
                      <a:gd name="connsiteY10" fmla="*/ 15 h 508130"/>
                      <a:gd name="connsiteX11" fmla="*/ 613135 w 720505"/>
                      <a:gd name="connsiteY11" fmla="*/ 216420 h 508130"/>
                      <a:gd name="connsiteX12" fmla="*/ 720505 w 720505"/>
                      <a:gd name="connsiteY12" fmla="*/ 393157 h 508130"/>
                      <a:gd name="connsiteX0" fmla="*/ 613135 w 613134"/>
                      <a:gd name="connsiteY0" fmla="*/ 216420 h 508130"/>
                      <a:gd name="connsiteX1" fmla="*/ 467036 w 613134"/>
                      <a:gd name="connsiteY1" fmla="*/ 318789 h 508130"/>
                      <a:gd name="connsiteX2" fmla="*/ 244987 w 613134"/>
                      <a:gd name="connsiteY2" fmla="*/ 379825 h 508130"/>
                      <a:gd name="connsiteX3" fmla="*/ 116682 w 613134"/>
                      <a:gd name="connsiteY3" fmla="*/ 508130 h 508130"/>
                      <a:gd name="connsiteX4" fmla="*/ 20019 w 613134"/>
                      <a:gd name="connsiteY4" fmla="*/ 508130 h 508130"/>
                      <a:gd name="connsiteX5" fmla="*/ 20019 w 613134"/>
                      <a:gd name="connsiteY5" fmla="*/ 508129 h 508130"/>
                      <a:gd name="connsiteX6" fmla="*/ 20019 w 613134"/>
                      <a:gd name="connsiteY6" fmla="*/ 411466 h 508130"/>
                      <a:gd name="connsiteX7" fmla="*/ 159327 w 613134"/>
                      <a:gd name="connsiteY7" fmla="*/ 272159 h 508130"/>
                      <a:gd name="connsiteX8" fmla="*/ 181939 w 613134"/>
                      <a:gd name="connsiteY8" fmla="*/ 257144 h 508130"/>
                      <a:gd name="connsiteX9" fmla="*/ 298444 w 613134"/>
                      <a:gd name="connsiteY9" fmla="*/ 182795 h 508130"/>
                      <a:gd name="connsiteX10" fmla="*/ 392119 w 613134"/>
                      <a:gd name="connsiteY10" fmla="*/ 15 h 508130"/>
                      <a:gd name="connsiteX11" fmla="*/ 613135 w 613134"/>
                      <a:gd name="connsiteY11" fmla="*/ 216420 h 508130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4762" h="508141">
                        <a:moveTo>
                          <a:pt x="624762" y="139039"/>
                        </a:moveTo>
                        <a:cubicBezTo>
                          <a:pt x="572187" y="198959"/>
                          <a:pt x="549227" y="259412"/>
                          <a:pt x="467036" y="318800"/>
                        </a:cubicBezTo>
                        <a:cubicBezTo>
                          <a:pt x="404110" y="364268"/>
                          <a:pt x="319003" y="359491"/>
                          <a:pt x="244987" y="379836"/>
                        </a:cubicBezTo>
                        <a:lnTo>
                          <a:pt x="116682" y="508141"/>
                        </a:lnTo>
                        <a:cubicBezTo>
                          <a:pt x="89990" y="534834"/>
                          <a:pt x="46711" y="534834"/>
                          <a:pt x="20019" y="508141"/>
                        </a:cubicBezTo>
                        <a:lnTo>
                          <a:pt x="20019" y="508140"/>
                        </a:lnTo>
                        <a:cubicBezTo>
                          <a:pt x="-6674" y="481448"/>
                          <a:pt x="-6673" y="438169"/>
                          <a:pt x="20019" y="411477"/>
                        </a:cubicBezTo>
                        <a:lnTo>
                          <a:pt x="159327" y="272170"/>
                        </a:lnTo>
                        <a:cubicBezTo>
                          <a:pt x="166000" y="265497"/>
                          <a:pt x="173711" y="260491"/>
                          <a:pt x="181939" y="257155"/>
                        </a:cubicBezTo>
                        <a:lnTo>
                          <a:pt x="298444" y="182806"/>
                        </a:lnTo>
                        <a:lnTo>
                          <a:pt x="392119" y="26"/>
                        </a:lnTo>
                        <a:cubicBezTo>
                          <a:pt x="446927" y="-1866"/>
                          <a:pt x="570604" y="96302"/>
                          <a:pt x="624762" y="1390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13" name="グループ化 812"/>
                <p:cNvGrpSpPr/>
                <p:nvPr/>
              </p:nvGrpSpPr>
              <p:grpSpPr>
                <a:xfrm rot="17554719">
                  <a:off x="829145" y="5551276"/>
                  <a:ext cx="349793" cy="233405"/>
                  <a:chOff x="5091767" y="1806039"/>
                  <a:chExt cx="668616" cy="446146"/>
                </a:xfrm>
              </p:grpSpPr>
              <p:sp>
                <p:nvSpPr>
                  <p:cNvPr id="814" name="角丸四角形 994"/>
                  <p:cNvSpPr/>
                  <p:nvPr/>
                </p:nvSpPr>
                <p:spPr>
                  <a:xfrm rot="19595564">
                    <a:off x="5439969" y="1865857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5" name="フリーフォーム 995"/>
                  <p:cNvSpPr/>
                  <p:nvPr/>
                </p:nvSpPr>
                <p:spPr>
                  <a:xfrm rot="11700000">
                    <a:off x="5091767" y="1806039"/>
                    <a:ext cx="548539" cy="446146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  <a:gd name="connsiteX0" fmla="*/ 720505 w 759541"/>
                      <a:gd name="connsiteY0" fmla="*/ 393157 h 508130"/>
                      <a:gd name="connsiteX1" fmla="*/ 663874 w 759541"/>
                      <a:gd name="connsiteY1" fmla="*/ 394581 h 508130"/>
                      <a:gd name="connsiteX2" fmla="*/ 467036 w 759541"/>
                      <a:gd name="connsiteY2" fmla="*/ 318789 h 508130"/>
                      <a:gd name="connsiteX3" fmla="*/ 244987 w 759541"/>
                      <a:gd name="connsiteY3" fmla="*/ 379825 h 508130"/>
                      <a:gd name="connsiteX4" fmla="*/ 116682 w 759541"/>
                      <a:gd name="connsiteY4" fmla="*/ 508130 h 508130"/>
                      <a:gd name="connsiteX5" fmla="*/ 20019 w 759541"/>
                      <a:gd name="connsiteY5" fmla="*/ 508130 h 508130"/>
                      <a:gd name="connsiteX6" fmla="*/ 20019 w 759541"/>
                      <a:gd name="connsiteY6" fmla="*/ 508129 h 508130"/>
                      <a:gd name="connsiteX7" fmla="*/ 20019 w 759541"/>
                      <a:gd name="connsiteY7" fmla="*/ 411466 h 508130"/>
                      <a:gd name="connsiteX8" fmla="*/ 159327 w 759541"/>
                      <a:gd name="connsiteY8" fmla="*/ 272159 h 508130"/>
                      <a:gd name="connsiteX9" fmla="*/ 181939 w 759541"/>
                      <a:gd name="connsiteY9" fmla="*/ 257144 h 508130"/>
                      <a:gd name="connsiteX10" fmla="*/ 298444 w 759541"/>
                      <a:gd name="connsiteY10" fmla="*/ 182795 h 508130"/>
                      <a:gd name="connsiteX11" fmla="*/ 392119 w 759541"/>
                      <a:gd name="connsiteY11" fmla="*/ 15 h 508130"/>
                      <a:gd name="connsiteX12" fmla="*/ 613135 w 759541"/>
                      <a:gd name="connsiteY12" fmla="*/ 216420 h 508130"/>
                      <a:gd name="connsiteX13" fmla="*/ 717066 w 759541"/>
                      <a:gd name="connsiteY13" fmla="*/ 256439 h 508130"/>
                      <a:gd name="connsiteX14" fmla="*/ 758116 w 759541"/>
                      <a:gd name="connsiteY14" fmla="*/ 295476 h 508130"/>
                      <a:gd name="connsiteX15" fmla="*/ 759541 w 759541"/>
                      <a:gd name="connsiteY15" fmla="*/ 352106 h 508130"/>
                      <a:gd name="connsiteX16" fmla="*/ 743761 w 759541"/>
                      <a:gd name="connsiteY16" fmla="*/ 376901 h 508130"/>
                      <a:gd name="connsiteX17" fmla="*/ 720505 w 759541"/>
                      <a:gd name="connsiteY17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17066 w 759541"/>
                      <a:gd name="connsiteY12" fmla="*/ 256439 h 508130"/>
                      <a:gd name="connsiteX13" fmla="*/ 758116 w 759541"/>
                      <a:gd name="connsiteY13" fmla="*/ 295476 h 508130"/>
                      <a:gd name="connsiteX14" fmla="*/ 759541 w 759541"/>
                      <a:gd name="connsiteY14" fmla="*/ 352106 h 508130"/>
                      <a:gd name="connsiteX15" fmla="*/ 743761 w 759541"/>
                      <a:gd name="connsiteY15" fmla="*/ 376901 h 508130"/>
                      <a:gd name="connsiteX16" fmla="*/ 720505 w 759541"/>
                      <a:gd name="connsiteY16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8116 w 759541"/>
                      <a:gd name="connsiteY12" fmla="*/ 295476 h 508130"/>
                      <a:gd name="connsiteX13" fmla="*/ 759541 w 759541"/>
                      <a:gd name="connsiteY13" fmla="*/ 352106 h 508130"/>
                      <a:gd name="connsiteX14" fmla="*/ 743761 w 759541"/>
                      <a:gd name="connsiteY14" fmla="*/ 376901 h 508130"/>
                      <a:gd name="connsiteX15" fmla="*/ 720505 w 759541"/>
                      <a:gd name="connsiteY15" fmla="*/ 393157 h 508130"/>
                      <a:gd name="connsiteX0" fmla="*/ 720505 w 759541"/>
                      <a:gd name="connsiteY0" fmla="*/ 393157 h 508130"/>
                      <a:gd name="connsiteX1" fmla="*/ 467036 w 759541"/>
                      <a:gd name="connsiteY1" fmla="*/ 318789 h 508130"/>
                      <a:gd name="connsiteX2" fmla="*/ 244987 w 759541"/>
                      <a:gd name="connsiteY2" fmla="*/ 379825 h 508130"/>
                      <a:gd name="connsiteX3" fmla="*/ 116682 w 759541"/>
                      <a:gd name="connsiteY3" fmla="*/ 508130 h 508130"/>
                      <a:gd name="connsiteX4" fmla="*/ 20019 w 759541"/>
                      <a:gd name="connsiteY4" fmla="*/ 508130 h 508130"/>
                      <a:gd name="connsiteX5" fmla="*/ 20019 w 759541"/>
                      <a:gd name="connsiteY5" fmla="*/ 508129 h 508130"/>
                      <a:gd name="connsiteX6" fmla="*/ 20019 w 759541"/>
                      <a:gd name="connsiteY6" fmla="*/ 411466 h 508130"/>
                      <a:gd name="connsiteX7" fmla="*/ 159327 w 759541"/>
                      <a:gd name="connsiteY7" fmla="*/ 272159 h 508130"/>
                      <a:gd name="connsiteX8" fmla="*/ 181939 w 759541"/>
                      <a:gd name="connsiteY8" fmla="*/ 257144 h 508130"/>
                      <a:gd name="connsiteX9" fmla="*/ 298444 w 759541"/>
                      <a:gd name="connsiteY9" fmla="*/ 182795 h 508130"/>
                      <a:gd name="connsiteX10" fmla="*/ 392119 w 759541"/>
                      <a:gd name="connsiteY10" fmla="*/ 15 h 508130"/>
                      <a:gd name="connsiteX11" fmla="*/ 613135 w 759541"/>
                      <a:gd name="connsiteY11" fmla="*/ 216420 h 508130"/>
                      <a:gd name="connsiteX12" fmla="*/ 759541 w 759541"/>
                      <a:gd name="connsiteY12" fmla="*/ 352106 h 508130"/>
                      <a:gd name="connsiteX13" fmla="*/ 743761 w 759541"/>
                      <a:gd name="connsiteY13" fmla="*/ 376901 h 508130"/>
                      <a:gd name="connsiteX14" fmla="*/ 720505 w 759541"/>
                      <a:gd name="connsiteY14" fmla="*/ 393157 h 508130"/>
                      <a:gd name="connsiteX0" fmla="*/ 720505 w 743761"/>
                      <a:gd name="connsiteY0" fmla="*/ 393157 h 508130"/>
                      <a:gd name="connsiteX1" fmla="*/ 467036 w 743761"/>
                      <a:gd name="connsiteY1" fmla="*/ 318789 h 508130"/>
                      <a:gd name="connsiteX2" fmla="*/ 244987 w 743761"/>
                      <a:gd name="connsiteY2" fmla="*/ 379825 h 508130"/>
                      <a:gd name="connsiteX3" fmla="*/ 116682 w 743761"/>
                      <a:gd name="connsiteY3" fmla="*/ 508130 h 508130"/>
                      <a:gd name="connsiteX4" fmla="*/ 20019 w 743761"/>
                      <a:gd name="connsiteY4" fmla="*/ 508130 h 508130"/>
                      <a:gd name="connsiteX5" fmla="*/ 20019 w 743761"/>
                      <a:gd name="connsiteY5" fmla="*/ 508129 h 508130"/>
                      <a:gd name="connsiteX6" fmla="*/ 20019 w 743761"/>
                      <a:gd name="connsiteY6" fmla="*/ 411466 h 508130"/>
                      <a:gd name="connsiteX7" fmla="*/ 159327 w 743761"/>
                      <a:gd name="connsiteY7" fmla="*/ 272159 h 508130"/>
                      <a:gd name="connsiteX8" fmla="*/ 181939 w 743761"/>
                      <a:gd name="connsiteY8" fmla="*/ 257144 h 508130"/>
                      <a:gd name="connsiteX9" fmla="*/ 298444 w 743761"/>
                      <a:gd name="connsiteY9" fmla="*/ 182795 h 508130"/>
                      <a:gd name="connsiteX10" fmla="*/ 392119 w 743761"/>
                      <a:gd name="connsiteY10" fmla="*/ 15 h 508130"/>
                      <a:gd name="connsiteX11" fmla="*/ 613135 w 743761"/>
                      <a:gd name="connsiteY11" fmla="*/ 216420 h 508130"/>
                      <a:gd name="connsiteX12" fmla="*/ 743761 w 743761"/>
                      <a:gd name="connsiteY12" fmla="*/ 376901 h 508130"/>
                      <a:gd name="connsiteX13" fmla="*/ 720505 w 743761"/>
                      <a:gd name="connsiteY13" fmla="*/ 393157 h 508130"/>
                      <a:gd name="connsiteX0" fmla="*/ 720505 w 720505"/>
                      <a:gd name="connsiteY0" fmla="*/ 393157 h 508130"/>
                      <a:gd name="connsiteX1" fmla="*/ 467036 w 720505"/>
                      <a:gd name="connsiteY1" fmla="*/ 318789 h 508130"/>
                      <a:gd name="connsiteX2" fmla="*/ 244987 w 720505"/>
                      <a:gd name="connsiteY2" fmla="*/ 379825 h 508130"/>
                      <a:gd name="connsiteX3" fmla="*/ 116682 w 720505"/>
                      <a:gd name="connsiteY3" fmla="*/ 508130 h 508130"/>
                      <a:gd name="connsiteX4" fmla="*/ 20019 w 720505"/>
                      <a:gd name="connsiteY4" fmla="*/ 508130 h 508130"/>
                      <a:gd name="connsiteX5" fmla="*/ 20019 w 720505"/>
                      <a:gd name="connsiteY5" fmla="*/ 508129 h 508130"/>
                      <a:gd name="connsiteX6" fmla="*/ 20019 w 720505"/>
                      <a:gd name="connsiteY6" fmla="*/ 411466 h 508130"/>
                      <a:gd name="connsiteX7" fmla="*/ 159327 w 720505"/>
                      <a:gd name="connsiteY7" fmla="*/ 272159 h 508130"/>
                      <a:gd name="connsiteX8" fmla="*/ 181939 w 720505"/>
                      <a:gd name="connsiteY8" fmla="*/ 257144 h 508130"/>
                      <a:gd name="connsiteX9" fmla="*/ 298444 w 720505"/>
                      <a:gd name="connsiteY9" fmla="*/ 182795 h 508130"/>
                      <a:gd name="connsiteX10" fmla="*/ 392119 w 720505"/>
                      <a:gd name="connsiteY10" fmla="*/ 15 h 508130"/>
                      <a:gd name="connsiteX11" fmla="*/ 613135 w 720505"/>
                      <a:gd name="connsiteY11" fmla="*/ 216420 h 508130"/>
                      <a:gd name="connsiteX12" fmla="*/ 720505 w 720505"/>
                      <a:gd name="connsiteY12" fmla="*/ 393157 h 508130"/>
                      <a:gd name="connsiteX0" fmla="*/ 613135 w 613134"/>
                      <a:gd name="connsiteY0" fmla="*/ 216420 h 508130"/>
                      <a:gd name="connsiteX1" fmla="*/ 467036 w 613134"/>
                      <a:gd name="connsiteY1" fmla="*/ 318789 h 508130"/>
                      <a:gd name="connsiteX2" fmla="*/ 244987 w 613134"/>
                      <a:gd name="connsiteY2" fmla="*/ 379825 h 508130"/>
                      <a:gd name="connsiteX3" fmla="*/ 116682 w 613134"/>
                      <a:gd name="connsiteY3" fmla="*/ 508130 h 508130"/>
                      <a:gd name="connsiteX4" fmla="*/ 20019 w 613134"/>
                      <a:gd name="connsiteY4" fmla="*/ 508130 h 508130"/>
                      <a:gd name="connsiteX5" fmla="*/ 20019 w 613134"/>
                      <a:gd name="connsiteY5" fmla="*/ 508129 h 508130"/>
                      <a:gd name="connsiteX6" fmla="*/ 20019 w 613134"/>
                      <a:gd name="connsiteY6" fmla="*/ 411466 h 508130"/>
                      <a:gd name="connsiteX7" fmla="*/ 159327 w 613134"/>
                      <a:gd name="connsiteY7" fmla="*/ 272159 h 508130"/>
                      <a:gd name="connsiteX8" fmla="*/ 181939 w 613134"/>
                      <a:gd name="connsiteY8" fmla="*/ 257144 h 508130"/>
                      <a:gd name="connsiteX9" fmla="*/ 298444 w 613134"/>
                      <a:gd name="connsiteY9" fmla="*/ 182795 h 508130"/>
                      <a:gd name="connsiteX10" fmla="*/ 392119 w 613134"/>
                      <a:gd name="connsiteY10" fmla="*/ 15 h 508130"/>
                      <a:gd name="connsiteX11" fmla="*/ 613135 w 613134"/>
                      <a:gd name="connsiteY11" fmla="*/ 216420 h 508130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  <a:gd name="connsiteX0" fmla="*/ 624762 w 624762"/>
                      <a:gd name="connsiteY0" fmla="*/ 139039 h 508141"/>
                      <a:gd name="connsiteX1" fmla="*/ 467036 w 624762"/>
                      <a:gd name="connsiteY1" fmla="*/ 318800 h 508141"/>
                      <a:gd name="connsiteX2" fmla="*/ 244987 w 624762"/>
                      <a:gd name="connsiteY2" fmla="*/ 379836 h 508141"/>
                      <a:gd name="connsiteX3" fmla="*/ 116682 w 624762"/>
                      <a:gd name="connsiteY3" fmla="*/ 508141 h 508141"/>
                      <a:gd name="connsiteX4" fmla="*/ 20019 w 624762"/>
                      <a:gd name="connsiteY4" fmla="*/ 508141 h 508141"/>
                      <a:gd name="connsiteX5" fmla="*/ 20019 w 624762"/>
                      <a:gd name="connsiteY5" fmla="*/ 508140 h 508141"/>
                      <a:gd name="connsiteX6" fmla="*/ 20019 w 624762"/>
                      <a:gd name="connsiteY6" fmla="*/ 411477 h 508141"/>
                      <a:gd name="connsiteX7" fmla="*/ 159327 w 624762"/>
                      <a:gd name="connsiteY7" fmla="*/ 272170 h 508141"/>
                      <a:gd name="connsiteX8" fmla="*/ 181939 w 624762"/>
                      <a:gd name="connsiteY8" fmla="*/ 257155 h 508141"/>
                      <a:gd name="connsiteX9" fmla="*/ 298444 w 624762"/>
                      <a:gd name="connsiteY9" fmla="*/ 182806 h 508141"/>
                      <a:gd name="connsiteX10" fmla="*/ 392119 w 624762"/>
                      <a:gd name="connsiteY10" fmla="*/ 26 h 508141"/>
                      <a:gd name="connsiteX11" fmla="*/ 624762 w 624762"/>
                      <a:gd name="connsiteY11" fmla="*/ 139039 h 5081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4762" h="508141">
                        <a:moveTo>
                          <a:pt x="624762" y="139039"/>
                        </a:moveTo>
                        <a:cubicBezTo>
                          <a:pt x="572187" y="198959"/>
                          <a:pt x="549227" y="259412"/>
                          <a:pt x="467036" y="318800"/>
                        </a:cubicBezTo>
                        <a:cubicBezTo>
                          <a:pt x="404110" y="364268"/>
                          <a:pt x="319003" y="359491"/>
                          <a:pt x="244987" y="379836"/>
                        </a:cubicBezTo>
                        <a:lnTo>
                          <a:pt x="116682" y="508141"/>
                        </a:lnTo>
                        <a:cubicBezTo>
                          <a:pt x="89990" y="534834"/>
                          <a:pt x="46711" y="534834"/>
                          <a:pt x="20019" y="508141"/>
                        </a:cubicBezTo>
                        <a:lnTo>
                          <a:pt x="20019" y="508140"/>
                        </a:lnTo>
                        <a:cubicBezTo>
                          <a:pt x="-6674" y="481448"/>
                          <a:pt x="-6673" y="438169"/>
                          <a:pt x="20019" y="411477"/>
                        </a:cubicBezTo>
                        <a:lnTo>
                          <a:pt x="159327" y="272170"/>
                        </a:lnTo>
                        <a:cubicBezTo>
                          <a:pt x="166000" y="265497"/>
                          <a:pt x="173711" y="260491"/>
                          <a:pt x="181939" y="257155"/>
                        </a:cubicBezTo>
                        <a:lnTo>
                          <a:pt x="298444" y="182806"/>
                        </a:lnTo>
                        <a:lnTo>
                          <a:pt x="392119" y="26"/>
                        </a:lnTo>
                        <a:cubicBezTo>
                          <a:pt x="446927" y="-1866"/>
                          <a:pt x="570604" y="96302"/>
                          <a:pt x="624762" y="1390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04" name="グループ化 803"/>
              <p:cNvGrpSpPr/>
              <p:nvPr/>
            </p:nvGrpSpPr>
            <p:grpSpPr>
              <a:xfrm>
                <a:off x="3803595" y="4342321"/>
                <a:ext cx="1317984" cy="589372"/>
                <a:chOff x="14779" y="5780479"/>
                <a:chExt cx="1317984" cy="589372"/>
              </a:xfrm>
            </p:grpSpPr>
            <p:sp>
              <p:nvSpPr>
                <p:cNvPr id="806" name="台形 805"/>
                <p:cNvSpPr/>
                <p:nvPr/>
              </p:nvSpPr>
              <p:spPr>
                <a:xfrm rot="1541758" flipH="1">
                  <a:off x="249632" y="5780479"/>
                  <a:ext cx="164442" cy="82926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7" name="台形 806"/>
                <p:cNvSpPr/>
                <p:nvPr/>
              </p:nvSpPr>
              <p:spPr>
                <a:xfrm rot="20058242">
                  <a:off x="933468" y="5780479"/>
                  <a:ext cx="164442" cy="82926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8" name="片側の 2 つの角を丸めた四角形 985"/>
                <p:cNvSpPr/>
                <p:nvPr/>
              </p:nvSpPr>
              <p:spPr>
                <a:xfrm rot="12357779" flipH="1">
                  <a:off x="108894" y="5823130"/>
                  <a:ext cx="176676" cy="5467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9" name="片側の 2 つの角を丸めた四角形 993"/>
                <p:cNvSpPr/>
                <p:nvPr/>
              </p:nvSpPr>
              <p:spPr>
                <a:xfrm rot="9242221">
                  <a:off x="1061973" y="5823130"/>
                  <a:ext cx="176676" cy="5467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0" name="角丸四角形 177"/>
                <p:cNvSpPr/>
                <p:nvPr/>
              </p:nvSpPr>
              <p:spPr>
                <a:xfrm rot="9347365" flipH="1">
                  <a:off x="14779" y="6122580"/>
                  <a:ext cx="441626" cy="175896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1" name="角丸四角形 177"/>
                <p:cNvSpPr/>
                <p:nvPr/>
              </p:nvSpPr>
              <p:spPr>
                <a:xfrm rot="12252635">
                  <a:off x="891137" y="6122580"/>
                  <a:ext cx="441626" cy="175896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6218 h 336218"/>
                    <a:gd name="connsiteX1" fmla="*/ 167734 w 800381"/>
                    <a:gd name="connsiteY1" fmla="*/ 336218 h 336218"/>
                    <a:gd name="connsiteX2" fmla="*/ 0 w 800381"/>
                    <a:gd name="connsiteY2" fmla="*/ 168484 h 336218"/>
                    <a:gd name="connsiteX3" fmla="*/ 167734 w 800381"/>
                    <a:gd name="connsiteY3" fmla="*/ 750 h 336218"/>
                    <a:gd name="connsiteX4" fmla="*/ 625785 w 800381"/>
                    <a:gd name="connsiteY4" fmla="*/ 0 h 33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6218">
                      <a:moveTo>
                        <a:pt x="800381" y="336218"/>
                      </a:moveTo>
                      <a:lnTo>
                        <a:pt x="167734" y="336218"/>
                      </a:lnTo>
                      <a:cubicBezTo>
                        <a:pt x="75097" y="336218"/>
                        <a:pt x="0" y="261121"/>
                        <a:pt x="0" y="168484"/>
                      </a:cubicBezTo>
                      <a:cubicBezTo>
                        <a:pt x="0" y="75847"/>
                        <a:pt x="75097" y="750"/>
                        <a:pt x="167734" y="750"/>
                      </a:cubicBezTo>
                      <a:lnTo>
                        <a:pt x="625785" y="0"/>
                      </a:lnTo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05" name="角丸四角形 1206"/>
              <p:cNvSpPr/>
              <p:nvPr/>
            </p:nvSpPr>
            <p:spPr>
              <a:xfrm>
                <a:off x="4130804" y="3814897"/>
                <a:ext cx="660362" cy="462772"/>
              </a:xfrm>
              <a:custGeom>
                <a:avLst/>
                <a:gdLst/>
                <a:ahLst/>
                <a:cxnLst/>
                <a:rect l="l" t="t" r="r" b="b"/>
                <a:pathLst>
                  <a:path w="660362" h="462772">
                    <a:moveTo>
                      <a:pt x="231386" y="0"/>
                    </a:moveTo>
                    <a:lnTo>
                      <a:pt x="279220" y="0"/>
                    </a:lnTo>
                    <a:cubicBezTo>
                      <a:pt x="296761" y="0"/>
                      <a:pt x="313846" y="1952"/>
                      <a:pt x="330181" y="6045"/>
                    </a:cubicBezTo>
                    <a:cubicBezTo>
                      <a:pt x="346516" y="1952"/>
                      <a:pt x="363601" y="0"/>
                      <a:pt x="381142" y="0"/>
                    </a:cubicBezTo>
                    <a:lnTo>
                      <a:pt x="428976" y="0"/>
                    </a:lnTo>
                    <a:cubicBezTo>
                      <a:pt x="556767" y="0"/>
                      <a:pt x="660362" y="103595"/>
                      <a:pt x="660362" y="231386"/>
                    </a:cubicBezTo>
                    <a:cubicBezTo>
                      <a:pt x="660362" y="359177"/>
                      <a:pt x="556767" y="462772"/>
                      <a:pt x="428976" y="462772"/>
                    </a:cubicBezTo>
                    <a:lnTo>
                      <a:pt x="381142" y="462772"/>
                    </a:lnTo>
                    <a:cubicBezTo>
                      <a:pt x="363601" y="462772"/>
                      <a:pt x="346516" y="460820"/>
                      <a:pt x="330181" y="456728"/>
                    </a:cubicBezTo>
                    <a:cubicBezTo>
                      <a:pt x="313846" y="460820"/>
                      <a:pt x="296761" y="462772"/>
                      <a:pt x="279220" y="462772"/>
                    </a:cubicBezTo>
                    <a:lnTo>
                      <a:pt x="231386" y="462772"/>
                    </a:lnTo>
                    <a:cubicBezTo>
                      <a:pt x="103595" y="462772"/>
                      <a:pt x="0" y="359177"/>
                      <a:pt x="0" y="231386"/>
                    </a:cubicBezTo>
                    <a:cubicBezTo>
                      <a:pt x="0" y="103595"/>
                      <a:pt x="103595" y="0"/>
                      <a:pt x="231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95" name="グループ化 794"/>
            <p:cNvGrpSpPr/>
            <p:nvPr/>
          </p:nvGrpSpPr>
          <p:grpSpPr>
            <a:xfrm>
              <a:off x="10237340" y="5704750"/>
              <a:ext cx="930530" cy="652234"/>
              <a:chOff x="1767006" y="2010603"/>
              <a:chExt cx="848972" cy="739218"/>
            </a:xfrm>
          </p:grpSpPr>
          <p:sp>
            <p:nvSpPr>
              <p:cNvPr id="796" name="四角形: 上の 2 つの角を丸める 795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mConfetti">
                <a:fgClr>
                  <a:srgbClr val="70AD47">
                    <a:lumMod val="75000"/>
                  </a:srgbClr>
                </a:fgClr>
                <a:bgClr>
                  <a:srgbClr val="70AD47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97" name="四角形: 上の 2 つの角を丸める 796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98" name="平行四辺形 797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99" name="平行四辺形 798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00" name="四角形: 上の 2 つの角を丸める 799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01" name="四角形: 上の 2 つの角を丸める 800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842" name="グループ化 841"/>
          <p:cNvGrpSpPr>
            <a:grpSpLocks noChangeAspect="1"/>
          </p:cNvGrpSpPr>
          <p:nvPr/>
        </p:nvGrpSpPr>
        <p:grpSpPr>
          <a:xfrm>
            <a:off x="7917424" y="873507"/>
            <a:ext cx="1715366" cy="1529269"/>
            <a:chOff x="8949988" y="-341629"/>
            <a:chExt cx="2450523" cy="2184670"/>
          </a:xfrm>
        </p:grpSpPr>
        <p:grpSp>
          <p:nvGrpSpPr>
            <p:cNvPr id="843" name="グループ化 842"/>
            <p:cNvGrpSpPr/>
            <p:nvPr/>
          </p:nvGrpSpPr>
          <p:grpSpPr>
            <a:xfrm>
              <a:off x="8949988" y="643200"/>
              <a:ext cx="2286631" cy="1199840"/>
              <a:chOff x="8949988" y="1748100"/>
              <a:chExt cx="2286631" cy="1199840"/>
            </a:xfrm>
          </p:grpSpPr>
          <p:grpSp>
            <p:nvGrpSpPr>
              <p:cNvPr id="867" name="グループ化 866"/>
              <p:cNvGrpSpPr/>
              <p:nvPr/>
            </p:nvGrpSpPr>
            <p:grpSpPr>
              <a:xfrm>
                <a:off x="10928551" y="2226074"/>
                <a:ext cx="308068" cy="211744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883" name="ドーナツ 1020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84" name="台形 883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868" name="グループ化 867"/>
              <p:cNvGrpSpPr/>
              <p:nvPr/>
            </p:nvGrpSpPr>
            <p:grpSpPr>
              <a:xfrm>
                <a:off x="9241743" y="1748100"/>
                <a:ext cx="1119006" cy="657638"/>
                <a:chOff x="3408456" y="2100354"/>
                <a:chExt cx="1216881" cy="715159"/>
              </a:xfrm>
            </p:grpSpPr>
            <p:sp>
              <p:nvSpPr>
                <p:cNvPr id="877" name="フリーフォーム: 図形 876"/>
                <p:cNvSpPr/>
                <p:nvPr/>
              </p:nvSpPr>
              <p:spPr>
                <a:xfrm flipV="1">
                  <a:off x="3408456" y="2100355"/>
                  <a:ext cx="1001538" cy="669571"/>
                </a:xfrm>
                <a:custGeom>
                  <a:avLst/>
                  <a:gdLst>
                    <a:gd name="connsiteX0" fmla="*/ 42544 w 1001538"/>
                    <a:gd name="connsiteY0" fmla="*/ 669571 h 669571"/>
                    <a:gd name="connsiteX1" fmla="*/ 895070 w 1001538"/>
                    <a:gd name="connsiteY1" fmla="*/ 669571 h 669571"/>
                    <a:gd name="connsiteX2" fmla="*/ 1001538 w 1001538"/>
                    <a:gd name="connsiteY2" fmla="*/ 0 h 669571"/>
                    <a:gd name="connsiteX3" fmla="*/ 102696 w 1001538"/>
                    <a:gd name="connsiteY3" fmla="*/ 0 h 669571"/>
                    <a:gd name="connsiteX4" fmla="*/ 0 w 1001538"/>
                    <a:gd name="connsiteY4" fmla="*/ 645852 h 669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538" h="669571">
                      <a:moveTo>
                        <a:pt x="42544" y="669571"/>
                      </a:moveTo>
                      <a:lnTo>
                        <a:pt x="895070" y="669571"/>
                      </a:lnTo>
                      <a:lnTo>
                        <a:pt x="1001538" y="0"/>
                      </a:lnTo>
                      <a:lnTo>
                        <a:pt x="102696" y="0"/>
                      </a:lnTo>
                      <a:lnTo>
                        <a:pt x="0" y="645852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78" name="平行四辺形 877"/>
                <p:cNvSpPr/>
                <p:nvPr/>
              </p:nvSpPr>
              <p:spPr>
                <a:xfrm flipV="1">
                  <a:off x="3442192" y="2100354"/>
                  <a:ext cx="1077361" cy="669571"/>
                </a:xfrm>
                <a:prstGeom prst="parallelogram">
                  <a:avLst>
                    <a:gd name="adj" fmla="val 15901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79" name="平行四辺形 878"/>
                <p:cNvSpPr/>
                <p:nvPr/>
              </p:nvSpPr>
              <p:spPr>
                <a:xfrm flipV="1">
                  <a:off x="3489817" y="2131310"/>
                  <a:ext cx="1000095" cy="621551"/>
                </a:xfrm>
                <a:prstGeom prst="parallelogram">
                  <a:avLst>
                    <a:gd name="adj" fmla="val 15901"/>
                  </a:avLst>
                </a:prstGeom>
                <a:gradFill flip="none" rotWithShape="1">
                  <a:gsLst>
                    <a:gs pos="0">
                      <a:srgbClr val="00B0F0"/>
                    </a:gs>
                    <a:gs pos="74000">
                      <a:srgbClr val="5B9BD5">
                        <a:lumMod val="45000"/>
                        <a:lumOff val="55000"/>
                      </a:srgbClr>
                    </a:gs>
                    <a:gs pos="83000">
                      <a:srgbClr val="5B9BD5">
                        <a:lumMod val="45000"/>
                        <a:lumOff val="55000"/>
                      </a:srgbClr>
                    </a:gs>
                    <a:gs pos="100000">
                      <a:srgbClr val="5B9BD5">
                        <a:lumMod val="30000"/>
                        <a:lumOff val="7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880" name="グループ化 879"/>
                <p:cNvGrpSpPr/>
                <p:nvPr/>
              </p:nvGrpSpPr>
              <p:grpSpPr>
                <a:xfrm>
                  <a:off x="3499193" y="2738636"/>
                  <a:ext cx="1126144" cy="76877"/>
                  <a:chOff x="1736943" y="3430036"/>
                  <a:chExt cx="1023947" cy="127504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881" name="四角形: 上の 2 つの角を丸める 880"/>
                  <p:cNvSpPr/>
                  <p:nvPr/>
                </p:nvSpPr>
                <p:spPr>
                  <a:xfrm>
                    <a:off x="1736943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882" name="四角形: 上の 2 つの角を丸める 881"/>
                  <p:cNvSpPr/>
                  <p:nvPr/>
                </p:nvSpPr>
                <p:spPr>
                  <a:xfrm>
                    <a:off x="2045255" y="3430036"/>
                    <a:ext cx="715635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grpSp>
            <p:nvGrpSpPr>
              <p:cNvPr id="869" name="グループ化 868"/>
              <p:cNvGrpSpPr/>
              <p:nvPr/>
            </p:nvGrpSpPr>
            <p:grpSpPr>
              <a:xfrm>
                <a:off x="8949988" y="2404641"/>
                <a:ext cx="2237993" cy="543299"/>
                <a:chOff x="592932" y="2814321"/>
                <a:chExt cx="2433742" cy="590820"/>
              </a:xfrm>
            </p:grpSpPr>
            <p:sp>
              <p:nvSpPr>
                <p:cNvPr id="870" name="正方形/長方形 4"/>
                <p:cNvSpPr/>
                <p:nvPr/>
              </p:nvSpPr>
              <p:spPr>
                <a:xfrm>
                  <a:off x="904621" y="2859906"/>
                  <a:ext cx="2051251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71" name="正方形/長方形 4"/>
                <p:cNvSpPr/>
                <p:nvPr/>
              </p:nvSpPr>
              <p:spPr>
                <a:xfrm>
                  <a:off x="974672" y="2859906"/>
                  <a:ext cx="1905054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72" name="正方形/長方形 871"/>
                <p:cNvSpPr/>
                <p:nvPr/>
              </p:nvSpPr>
              <p:spPr>
                <a:xfrm>
                  <a:off x="904621" y="2859906"/>
                  <a:ext cx="2051251" cy="59552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73" name="正方形/長方形 4"/>
                <p:cNvSpPr/>
                <p:nvPr/>
              </p:nvSpPr>
              <p:spPr>
                <a:xfrm>
                  <a:off x="728043" y="2859906"/>
                  <a:ext cx="174880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74" name="正方形/長方形 873"/>
                <p:cNvSpPr/>
                <p:nvPr/>
              </p:nvSpPr>
              <p:spPr>
                <a:xfrm>
                  <a:off x="642938" y="2814321"/>
                  <a:ext cx="2383736" cy="55702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75" name="正方形/長方形 4"/>
                <p:cNvSpPr/>
                <p:nvPr/>
              </p:nvSpPr>
              <p:spPr>
                <a:xfrm>
                  <a:off x="2661613" y="2873140"/>
                  <a:ext cx="218113" cy="532001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76" name="正方形/長方形 875"/>
                <p:cNvSpPr/>
                <p:nvPr/>
              </p:nvSpPr>
              <p:spPr>
                <a:xfrm>
                  <a:off x="592932" y="2814321"/>
                  <a:ext cx="341281" cy="55017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844" name="グループ化 843"/>
            <p:cNvGrpSpPr/>
            <p:nvPr/>
          </p:nvGrpSpPr>
          <p:grpSpPr>
            <a:xfrm>
              <a:off x="10090367" y="-341629"/>
              <a:ext cx="1310144" cy="1802625"/>
              <a:chOff x="3810392" y="-172585"/>
              <a:chExt cx="1310144" cy="1802625"/>
            </a:xfrm>
          </p:grpSpPr>
          <p:sp>
            <p:nvSpPr>
              <p:cNvPr id="852" name="片側の 2 つの角を丸めた四角形 1208"/>
              <p:cNvSpPr/>
              <p:nvPr/>
            </p:nvSpPr>
            <p:spPr>
              <a:xfrm rot="10800000">
                <a:off x="4390995" y="922933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53" name="グループ化 852"/>
              <p:cNvGrpSpPr/>
              <p:nvPr/>
            </p:nvGrpSpPr>
            <p:grpSpPr>
              <a:xfrm>
                <a:off x="3810392" y="-172585"/>
                <a:ext cx="1310144" cy="1802625"/>
                <a:chOff x="4668128" y="5421207"/>
                <a:chExt cx="1310144" cy="1802625"/>
              </a:xfrm>
            </p:grpSpPr>
            <p:grpSp>
              <p:nvGrpSpPr>
                <p:cNvPr id="860" name="グループ化 859"/>
                <p:cNvGrpSpPr/>
                <p:nvPr/>
              </p:nvGrpSpPr>
              <p:grpSpPr>
                <a:xfrm>
                  <a:off x="4668128" y="5421207"/>
                  <a:ext cx="1310144" cy="292631"/>
                  <a:chOff x="4264808" y="5447489"/>
                  <a:chExt cx="1310144" cy="292631"/>
                </a:xfrm>
              </p:grpSpPr>
              <p:sp>
                <p:nvSpPr>
                  <p:cNvPr id="865" name="フリーフォーム: 図形 864"/>
                  <p:cNvSpPr/>
                  <p:nvPr/>
                </p:nvSpPr>
                <p:spPr>
                  <a:xfrm rot="5400000">
                    <a:off x="5278243" y="5443411"/>
                    <a:ext cx="292631" cy="300787"/>
                  </a:xfrm>
                  <a:custGeom>
                    <a:avLst/>
                    <a:gdLst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90079 w 292631"/>
                      <a:gd name="connsiteY18" fmla="*/ 211537 h 300787"/>
                      <a:gd name="connsiteX19" fmla="*/ 70150 w 292631"/>
                      <a:gd name="connsiteY19" fmla="*/ 216877 h 300787"/>
                      <a:gd name="connsiteX20" fmla="*/ 35459 w 292631"/>
                      <a:gd name="connsiteY20" fmla="*/ 196849 h 300787"/>
                      <a:gd name="connsiteX21" fmla="*/ 33955 w 292631"/>
                      <a:gd name="connsiteY21" fmla="*/ 191238 h 300787"/>
                      <a:gd name="connsiteX22" fmla="*/ 36785 w 292631"/>
                      <a:gd name="connsiteY22" fmla="*/ 169744 h 300787"/>
                      <a:gd name="connsiteX23" fmla="*/ 53983 w 292631"/>
                      <a:gd name="connsiteY23" fmla="*/ 156547 h 300787"/>
                      <a:gd name="connsiteX24" fmla="*/ 52581 w 292631"/>
                      <a:gd name="connsiteY24" fmla="*/ 156923 h 300787"/>
                      <a:gd name="connsiteX25" fmla="*/ 19670 w 292631"/>
                      <a:gd name="connsiteY25" fmla="*/ 137922 h 300787"/>
                      <a:gd name="connsiteX26" fmla="*/ 17414 w 292631"/>
                      <a:gd name="connsiteY26" fmla="*/ 129504 h 300787"/>
                      <a:gd name="connsiteX27" fmla="*/ 20099 w 292631"/>
                      <a:gd name="connsiteY27" fmla="*/ 109113 h 300787"/>
                      <a:gd name="connsiteX28" fmla="*/ 36415 w 292631"/>
                      <a:gd name="connsiteY28" fmla="*/ 96593 h 300787"/>
                      <a:gd name="connsiteX29" fmla="*/ 35013 w 292631"/>
                      <a:gd name="connsiteY29" fmla="*/ 96969 h 300787"/>
                      <a:gd name="connsiteX30" fmla="*/ 3880 w 292631"/>
                      <a:gd name="connsiteY30" fmla="*/ 78994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70150 w 292631"/>
                      <a:gd name="connsiteY18" fmla="*/ 216877 h 300787"/>
                      <a:gd name="connsiteX19" fmla="*/ 35459 w 292631"/>
                      <a:gd name="connsiteY19" fmla="*/ 196849 h 300787"/>
                      <a:gd name="connsiteX20" fmla="*/ 33955 w 292631"/>
                      <a:gd name="connsiteY20" fmla="*/ 191238 h 300787"/>
                      <a:gd name="connsiteX21" fmla="*/ 36785 w 292631"/>
                      <a:gd name="connsiteY21" fmla="*/ 169744 h 300787"/>
                      <a:gd name="connsiteX22" fmla="*/ 53983 w 292631"/>
                      <a:gd name="connsiteY22" fmla="*/ 156547 h 300787"/>
                      <a:gd name="connsiteX23" fmla="*/ 52581 w 292631"/>
                      <a:gd name="connsiteY23" fmla="*/ 156923 h 300787"/>
                      <a:gd name="connsiteX24" fmla="*/ 19670 w 292631"/>
                      <a:gd name="connsiteY24" fmla="*/ 137922 h 300787"/>
                      <a:gd name="connsiteX25" fmla="*/ 17414 w 292631"/>
                      <a:gd name="connsiteY25" fmla="*/ 129504 h 300787"/>
                      <a:gd name="connsiteX26" fmla="*/ 20099 w 292631"/>
                      <a:gd name="connsiteY26" fmla="*/ 109113 h 300787"/>
                      <a:gd name="connsiteX27" fmla="*/ 36415 w 292631"/>
                      <a:gd name="connsiteY27" fmla="*/ 96593 h 300787"/>
                      <a:gd name="connsiteX28" fmla="*/ 35013 w 292631"/>
                      <a:gd name="connsiteY28" fmla="*/ 96969 h 300787"/>
                      <a:gd name="connsiteX29" fmla="*/ 3880 w 292631"/>
                      <a:gd name="connsiteY29" fmla="*/ 78994 h 300787"/>
                      <a:gd name="connsiteX30" fmla="*/ 872 w 292631"/>
                      <a:gd name="connsiteY30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52581 w 292631"/>
                      <a:gd name="connsiteY22" fmla="*/ 156923 h 300787"/>
                      <a:gd name="connsiteX23" fmla="*/ 19670 w 292631"/>
                      <a:gd name="connsiteY23" fmla="*/ 137922 h 300787"/>
                      <a:gd name="connsiteX24" fmla="*/ 17414 w 292631"/>
                      <a:gd name="connsiteY24" fmla="*/ 129504 h 300787"/>
                      <a:gd name="connsiteX25" fmla="*/ 20099 w 292631"/>
                      <a:gd name="connsiteY25" fmla="*/ 109113 h 300787"/>
                      <a:gd name="connsiteX26" fmla="*/ 36415 w 292631"/>
                      <a:gd name="connsiteY26" fmla="*/ 96593 h 300787"/>
                      <a:gd name="connsiteX27" fmla="*/ 35013 w 292631"/>
                      <a:gd name="connsiteY27" fmla="*/ 96969 h 300787"/>
                      <a:gd name="connsiteX28" fmla="*/ 3880 w 292631"/>
                      <a:gd name="connsiteY28" fmla="*/ 78994 h 300787"/>
                      <a:gd name="connsiteX29" fmla="*/ 872 w 292631"/>
                      <a:gd name="connsiteY29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5013 w 292631"/>
                      <a:gd name="connsiteY26" fmla="*/ 96969 h 300787"/>
                      <a:gd name="connsiteX27" fmla="*/ 3880 w 292631"/>
                      <a:gd name="connsiteY27" fmla="*/ 78994 h 300787"/>
                      <a:gd name="connsiteX28" fmla="*/ 872 w 292631"/>
                      <a:gd name="connsiteY28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880 w 292631"/>
                      <a:gd name="connsiteY26" fmla="*/ 78994 h 300787"/>
                      <a:gd name="connsiteX27" fmla="*/ 872 w 292631"/>
                      <a:gd name="connsiteY27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41721 w 292631"/>
                      <a:gd name="connsiteY3" fmla="*/ 3714 h 300787"/>
                      <a:gd name="connsiteX4" fmla="*/ 274257 w 292631"/>
                      <a:gd name="connsiteY4" fmla="*/ 80235 h 300787"/>
                      <a:gd name="connsiteX5" fmla="*/ 288917 w 292631"/>
                      <a:gd name="connsiteY5" fmla="*/ 134949 h 300787"/>
                      <a:gd name="connsiteX6" fmla="*/ 250883 w 292631"/>
                      <a:gd name="connsiteY6" fmla="*/ 248370 h 300787"/>
                      <a:gd name="connsiteX7" fmla="*/ 203439 w 292631"/>
                      <a:gd name="connsiteY7" fmla="*/ 281409 h 300787"/>
                      <a:gd name="connsiteX8" fmla="*/ 199994 w 292631"/>
                      <a:gd name="connsiteY8" fmla="*/ 289726 h 300787"/>
                      <a:gd name="connsiteX9" fmla="*/ 173290 w 292631"/>
                      <a:gd name="connsiteY9" fmla="*/ 300787 h 300787"/>
                      <a:gd name="connsiteX10" fmla="*/ 146586 w 292631"/>
                      <a:gd name="connsiteY10" fmla="*/ 289726 h 300787"/>
                      <a:gd name="connsiteX11" fmla="*/ 135898 w 292631"/>
                      <a:gd name="connsiteY11" fmla="*/ 263923 h 300787"/>
                      <a:gd name="connsiteX12" fmla="*/ 86316 w 292631"/>
                      <a:gd name="connsiteY12" fmla="*/ 277208 h 300787"/>
                      <a:gd name="connsiteX13" fmla="*/ 51625 w 292631"/>
                      <a:gd name="connsiteY13" fmla="*/ 257180 h 300787"/>
                      <a:gd name="connsiteX14" fmla="*/ 50121 w 292631"/>
                      <a:gd name="connsiteY14" fmla="*/ 251569 h 300787"/>
                      <a:gd name="connsiteX15" fmla="*/ 70150 w 292631"/>
                      <a:gd name="connsiteY15" fmla="*/ 216878 h 300787"/>
                      <a:gd name="connsiteX16" fmla="*/ 70150 w 292631"/>
                      <a:gd name="connsiteY16" fmla="*/ 216877 h 300787"/>
                      <a:gd name="connsiteX17" fmla="*/ 35459 w 292631"/>
                      <a:gd name="connsiteY17" fmla="*/ 196849 h 300787"/>
                      <a:gd name="connsiteX18" fmla="*/ 33955 w 292631"/>
                      <a:gd name="connsiteY18" fmla="*/ 191238 h 300787"/>
                      <a:gd name="connsiteX19" fmla="*/ 36785 w 292631"/>
                      <a:gd name="connsiteY19" fmla="*/ 169744 h 300787"/>
                      <a:gd name="connsiteX20" fmla="*/ 53983 w 292631"/>
                      <a:gd name="connsiteY20" fmla="*/ 156547 h 300787"/>
                      <a:gd name="connsiteX21" fmla="*/ 19670 w 292631"/>
                      <a:gd name="connsiteY21" fmla="*/ 137922 h 300787"/>
                      <a:gd name="connsiteX22" fmla="*/ 17414 w 292631"/>
                      <a:gd name="connsiteY22" fmla="*/ 129504 h 300787"/>
                      <a:gd name="connsiteX23" fmla="*/ 20099 w 292631"/>
                      <a:gd name="connsiteY23" fmla="*/ 109113 h 300787"/>
                      <a:gd name="connsiteX24" fmla="*/ 36415 w 292631"/>
                      <a:gd name="connsiteY24" fmla="*/ 96593 h 300787"/>
                      <a:gd name="connsiteX25" fmla="*/ 3880 w 292631"/>
                      <a:gd name="connsiteY25" fmla="*/ 78994 h 300787"/>
                      <a:gd name="connsiteX26" fmla="*/ 872 w 292631"/>
                      <a:gd name="connsiteY26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41721 w 292631"/>
                      <a:gd name="connsiteY2" fmla="*/ 3714 h 300787"/>
                      <a:gd name="connsiteX3" fmla="*/ 274257 w 292631"/>
                      <a:gd name="connsiteY3" fmla="*/ 80235 h 300787"/>
                      <a:gd name="connsiteX4" fmla="*/ 288917 w 292631"/>
                      <a:gd name="connsiteY4" fmla="*/ 134949 h 300787"/>
                      <a:gd name="connsiteX5" fmla="*/ 250883 w 292631"/>
                      <a:gd name="connsiteY5" fmla="*/ 248370 h 300787"/>
                      <a:gd name="connsiteX6" fmla="*/ 203439 w 292631"/>
                      <a:gd name="connsiteY6" fmla="*/ 281409 h 300787"/>
                      <a:gd name="connsiteX7" fmla="*/ 199994 w 292631"/>
                      <a:gd name="connsiteY7" fmla="*/ 289726 h 300787"/>
                      <a:gd name="connsiteX8" fmla="*/ 173290 w 292631"/>
                      <a:gd name="connsiteY8" fmla="*/ 300787 h 300787"/>
                      <a:gd name="connsiteX9" fmla="*/ 146586 w 292631"/>
                      <a:gd name="connsiteY9" fmla="*/ 289726 h 300787"/>
                      <a:gd name="connsiteX10" fmla="*/ 135898 w 292631"/>
                      <a:gd name="connsiteY10" fmla="*/ 263923 h 300787"/>
                      <a:gd name="connsiteX11" fmla="*/ 86316 w 292631"/>
                      <a:gd name="connsiteY11" fmla="*/ 277208 h 300787"/>
                      <a:gd name="connsiteX12" fmla="*/ 51625 w 292631"/>
                      <a:gd name="connsiteY12" fmla="*/ 257180 h 300787"/>
                      <a:gd name="connsiteX13" fmla="*/ 50121 w 292631"/>
                      <a:gd name="connsiteY13" fmla="*/ 251569 h 300787"/>
                      <a:gd name="connsiteX14" fmla="*/ 70150 w 292631"/>
                      <a:gd name="connsiteY14" fmla="*/ 216878 h 300787"/>
                      <a:gd name="connsiteX15" fmla="*/ 70150 w 292631"/>
                      <a:gd name="connsiteY15" fmla="*/ 216877 h 300787"/>
                      <a:gd name="connsiteX16" fmla="*/ 35459 w 292631"/>
                      <a:gd name="connsiteY16" fmla="*/ 196849 h 300787"/>
                      <a:gd name="connsiteX17" fmla="*/ 33955 w 292631"/>
                      <a:gd name="connsiteY17" fmla="*/ 191238 h 300787"/>
                      <a:gd name="connsiteX18" fmla="*/ 36785 w 292631"/>
                      <a:gd name="connsiteY18" fmla="*/ 169744 h 300787"/>
                      <a:gd name="connsiteX19" fmla="*/ 53983 w 292631"/>
                      <a:gd name="connsiteY19" fmla="*/ 156547 h 300787"/>
                      <a:gd name="connsiteX20" fmla="*/ 19670 w 292631"/>
                      <a:gd name="connsiteY20" fmla="*/ 137922 h 300787"/>
                      <a:gd name="connsiteX21" fmla="*/ 17414 w 292631"/>
                      <a:gd name="connsiteY21" fmla="*/ 129504 h 300787"/>
                      <a:gd name="connsiteX22" fmla="*/ 20099 w 292631"/>
                      <a:gd name="connsiteY22" fmla="*/ 109113 h 300787"/>
                      <a:gd name="connsiteX23" fmla="*/ 36415 w 292631"/>
                      <a:gd name="connsiteY23" fmla="*/ 96593 h 300787"/>
                      <a:gd name="connsiteX24" fmla="*/ 3880 w 292631"/>
                      <a:gd name="connsiteY24" fmla="*/ 78994 h 300787"/>
                      <a:gd name="connsiteX25" fmla="*/ 872 w 292631"/>
                      <a:gd name="connsiteY25" fmla="*/ 67771 h 300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92631" h="300787">
                        <a:moveTo>
                          <a:pt x="872" y="67771"/>
                        </a:moveTo>
                        <a:cubicBezTo>
                          <a:pt x="-2761" y="54210"/>
                          <a:pt x="5286" y="40272"/>
                          <a:pt x="18847" y="36638"/>
                        </a:cubicBezTo>
                        <a:lnTo>
                          <a:pt x="141721" y="3714"/>
                        </a:lnTo>
                        <a:cubicBezTo>
                          <a:pt x="199450" y="-11754"/>
                          <a:pt x="258788" y="22505"/>
                          <a:pt x="274257" y="80235"/>
                        </a:cubicBezTo>
                        <a:lnTo>
                          <a:pt x="288917" y="134949"/>
                        </a:lnTo>
                        <a:cubicBezTo>
                          <a:pt x="300518" y="178247"/>
                          <a:pt x="284148" y="222449"/>
                          <a:pt x="250883" y="248370"/>
                        </a:cubicBezTo>
                        <a:lnTo>
                          <a:pt x="203439" y="281409"/>
                        </a:lnTo>
                        <a:lnTo>
                          <a:pt x="199994" y="289726"/>
                        </a:lnTo>
                        <a:cubicBezTo>
                          <a:pt x="193160" y="296560"/>
                          <a:pt x="183719" y="300787"/>
                          <a:pt x="173290" y="300787"/>
                        </a:cubicBezTo>
                        <a:cubicBezTo>
                          <a:pt x="162862" y="300787"/>
                          <a:pt x="153421" y="296560"/>
                          <a:pt x="146586" y="289726"/>
                        </a:cubicBezTo>
                        <a:lnTo>
                          <a:pt x="135898" y="263923"/>
                        </a:lnTo>
                        <a:lnTo>
                          <a:pt x="86316" y="277208"/>
                        </a:lnTo>
                        <a:cubicBezTo>
                          <a:pt x="71206" y="281257"/>
                          <a:pt x="55673" y="272290"/>
                          <a:pt x="51625" y="257180"/>
                        </a:cubicBezTo>
                        <a:lnTo>
                          <a:pt x="50121" y="251569"/>
                        </a:lnTo>
                        <a:cubicBezTo>
                          <a:pt x="46073" y="236459"/>
                          <a:pt x="55040" y="220926"/>
                          <a:pt x="70150" y="216878"/>
                        </a:cubicBezTo>
                        <a:lnTo>
                          <a:pt x="70150" y="216877"/>
                        </a:lnTo>
                        <a:cubicBezTo>
                          <a:pt x="55040" y="220926"/>
                          <a:pt x="39507" y="211959"/>
                          <a:pt x="35459" y="196849"/>
                        </a:cubicBezTo>
                        <a:lnTo>
                          <a:pt x="33955" y="191238"/>
                        </a:lnTo>
                        <a:cubicBezTo>
                          <a:pt x="31931" y="183683"/>
                          <a:pt x="33161" y="176022"/>
                          <a:pt x="36785" y="169744"/>
                        </a:cubicBezTo>
                        <a:lnTo>
                          <a:pt x="53983" y="156547"/>
                        </a:lnTo>
                        <a:lnTo>
                          <a:pt x="19670" y="137922"/>
                        </a:lnTo>
                        <a:lnTo>
                          <a:pt x="17414" y="129504"/>
                        </a:lnTo>
                        <a:cubicBezTo>
                          <a:pt x="15494" y="122336"/>
                          <a:pt x="16660" y="115068"/>
                          <a:pt x="20099" y="109113"/>
                        </a:cubicBezTo>
                        <a:lnTo>
                          <a:pt x="36415" y="96593"/>
                        </a:lnTo>
                        <a:lnTo>
                          <a:pt x="3880" y="78994"/>
                        </a:lnTo>
                        <a:lnTo>
                          <a:pt x="872" y="67771"/>
                        </a:lnTo>
                        <a:close/>
                      </a:path>
                    </a:pathLst>
                  </a:custGeom>
                  <a:solidFill>
                    <a:srgbClr val="FFDCB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6" name="フリーフォーム: 図形 865"/>
                  <p:cNvSpPr/>
                  <p:nvPr/>
                </p:nvSpPr>
                <p:spPr>
                  <a:xfrm rot="16200000" flipH="1">
                    <a:off x="4268886" y="5443411"/>
                    <a:ext cx="292631" cy="300787"/>
                  </a:xfrm>
                  <a:custGeom>
                    <a:avLst/>
                    <a:gdLst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90079 w 292631"/>
                      <a:gd name="connsiteY18" fmla="*/ 211537 h 300787"/>
                      <a:gd name="connsiteX19" fmla="*/ 70150 w 292631"/>
                      <a:gd name="connsiteY19" fmla="*/ 216877 h 300787"/>
                      <a:gd name="connsiteX20" fmla="*/ 35459 w 292631"/>
                      <a:gd name="connsiteY20" fmla="*/ 196849 h 300787"/>
                      <a:gd name="connsiteX21" fmla="*/ 33955 w 292631"/>
                      <a:gd name="connsiteY21" fmla="*/ 191238 h 300787"/>
                      <a:gd name="connsiteX22" fmla="*/ 36785 w 292631"/>
                      <a:gd name="connsiteY22" fmla="*/ 169744 h 300787"/>
                      <a:gd name="connsiteX23" fmla="*/ 53983 w 292631"/>
                      <a:gd name="connsiteY23" fmla="*/ 156547 h 300787"/>
                      <a:gd name="connsiteX24" fmla="*/ 52581 w 292631"/>
                      <a:gd name="connsiteY24" fmla="*/ 156923 h 300787"/>
                      <a:gd name="connsiteX25" fmla="*/ 19670 w 292631"/>
                      <a:gd name="connsiteY25" fmla="*/ 137922 h 300787"/>
                      <a:gd name="connsiteX26" fmla="*/ 17414 w 292631"/>
                      <a:gd name="connsiteY26" fmla="*/ 129504 h 300787"/>
                      <a:gd name="connsiteX27" fmla="*/ 20099 w 292631"/>
                      <a:gd name="connsiteY27" fmla="*/ 109113 h 300787"/>
                      <a:gd name="connsiteX28" fmla="*/ 36415 w 292631"/>
                      <a:gd name="connsiteY28" fmla="*/ 96593 h 300787"/>
                      <a:gd name="connsiteX29" fmla="*/ 35013 w 292631"/>
                      <a:gd name="connsiteY29" fmla="*/ 96969 h 300787"/>
                      <a:gd name="connsiteX30" fmla="*/ 3880 w 292631"/>
                      <a:gd name="connsiteY30" fmla="*/ 78994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90079 w 292631"/>
                      <a:gd name="connsiteY17" fmla="*/ 211538 h 300787"/>
                      <a:gd name="connsiteX18" fmla="*/ 70150 w 292631"/>
                      <a:gd name="connsiteY18" fmla="*/ 216877 h 300787"/>
                      <a:gd name="connsiteX19" fmla="*/ 35459 w 292631"/>
                      <a:gd name="connsiteY19" fmla="*/ 196849 h 300787"/>
                      <a:gd name="connsiteX20" fmla="*/ 33955 w 292631"/>
                      <a:gd name="connsiteY20" fmla="*/ 191238 h 300787"/>
                      <a:gd name="connsiteX21" fmla="*/ 36785 w 292631"/>
                      <a:gd name="connsiteY21" fmla="*/ 169744 h 300787"/>
                      <a:gd name="connsiteX22" fmla="*/ 53983 w 292631"/>
                      <a:gd name="connsiteY22" fmla="*/ 156547 h 300787"/>
                      <a:gd name="connsiteX23" fmla="*/ 52581 w 292631"/>
                      <a:gd name="connsiteY23" fmla="*/ 156923 h 300787"/>
                      <a:gd name="connsiteX24" fmla="*/ 19670 w 292631"/>
                      <a:gd name="connsiteY24" fmla="*/ 137922 h 300787"/>
                      <a:gd name="connsiteX25" fmla="*/ 17414 w 292631"/>
                      <a:gd name="connsiteY25" fmla="*/ 129504 h 300787"/>
                      <a:gd name="connsiteX26" fmla="*/ 20099 w 292631"/>
                      <a:gd name="connsiteY26" fmla="*/ 109113 h 300787"/>
                      <a:gd name="connsiteX27" fmla="*/ 36415 w 292631"/>
                      <a:gd name="connsiteY27" fmla="*/ 96593 h 300787"/>
                      <a:gd name="connsiteX28" fmla="*/ 35013 w 292631"/>
                      <a:gd name="connsiteY28" fmla="*/ 96969 h 300787"/>
                      <a:gd name="connsiteX29" fmla="*/ 3880 w 292631"/>
                      <a:gd name="connsiteY29" fmla="*/ 78994 h 300787"/>
                      <a:gd name="connsiteX30" fmla="*/ 872 w 292631"/>
                      <a:gd name="connsiteY30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52581 w 292631"/>
                      <a:gd name="connsiteY22" fmla="*/ 156923 h 300787"/>
                      <a:gd name="connsiteX23" fmla="*/ 19670 w 292631"/>
                      <a:gd name="connsiteY23" fmla="*/ 137922 h 300787"/>
                      <a:gd name="connsiteX24" fmla="*/ 17414 w 292631"/>
                      <a:gd name="connsiteY24" fmla="*/ 129504 h 300787"/>
                      <a:gd name="connsiteX25" fmla="*/ 20099 w 292631"/>
                      <a:gd name="connsiteY25" fmla="*/ 109113 h 300787"/>
                      <a:gd name="connsiteX26" fmla="*/ 36415 w 292631"/>
                      <a:gd name="connsiteY26" fmla="*/ 96593 h 300787"/>
                      <a:gd name="connsiteX27" fmla="*/ 35013 w 292631"/>
                      <a:gd name="connsiteY27" fmla="*/ 96969 h 300787"/>
                      <a:gd name="connsiteX28" fmla="*/ 3880 w 292631"/>
                      <a:gd name="connsiteY28" fmla="*/ 78994 h 300787"/>
                      <a:gd name="connsiteX29" fmla="*/ 872 w 292631"/>
                      <a:gd name="connsiteY29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5013 w 292631"/>
                      <a:gd name="connsiteY26" fmla="*/ 96969 h 300787"/>
                      <a:gd name="connsiteX27" fmla="*/ 3880 w 292631"/>
                      <a:gd name="connsiteY27" fmla="*/ 78994 h 300787"/>
                      <a:gd name="connsiteX28" fmla="*/ 872 w 292631"/>
                      <a:gd name="connsiteY28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21367 w 292631"/>
                      <a:gd name="connsiteY3" fmla="*/ 12605 h 300787"/>
                      <a:gd name="connsiteX4" fmla="*/ 141721 w 292631"/>
                      <a:gd name="connsiteY4" fmla="*/ 3714 h 300787"/>
                      <a:gd name="connsiteX5" fmla="*/ 274257 w 292631"/>
                      <a:gd name="connsiteY5" fmla="*/ 80235 h 300787"/>
                      <a:gd name="connsiteX6" fmla="*/ 288917 w 292631"/>
                      <a:gd name="connsiteY6" fmla="*/ 134949 h 300787"/>
                      <a:gd name="connsiteX7" fmla="*/ 250883 w 292631"/>
                      <a:gd name="connsiteY7" fmla="*/ 248370 h 300787"/>
                      <a:gd name="connsiteX8" fmla="*/ 203439 w 292631"/>
                      <a:gd name="connsiteY8" fmla="*/ 281409 h 300787"/>
                      <a:gd name="connsiteX9" fmla="*/ 199994 w 292631"/>
                      <a:gd name="connsiteY9" fmla="*/ 289726 h 300787"/>
                      <a:gd name="connsiteX10" fmla="*/ 173290 w 292631"/>
                      <a:gd name="connsiteY10" fmla="*/ 300787 h 300787"/>
                      <a:gd name="connsiteX11" fmla="*/ 146586 w 292631"/>
                      <a:gd name="connsiteY11" fmla="*/ 289726 h 300787"/>
                      <a:gd name="connsiteX12" fmla="*/ 135898 w 292631"/>
                      <a:gd name="connsiteY12" fmla="*/ 263923 h 300787"/>
                      <a:gd name="connsiteX13" fmla="*/ 86316 w 292631"/>
                      <a:gd name="connsiteY13" fmla="*/ 277208 h 300787"/>
                      <a:gd name="connsiteX14" fmla="*/ 51625 w 292631"/>
                      <a:gd name="connsiteY14" fmla="*/ 257180 h 300787"/>
                      <a:gd name="connsiteX15" fmla="*/ 50121 w 292631"/>
                      <a:gd name="connsiteY15" fmla="*/ 251569 h 300787"/>
                      <a:gd name="connsiteX16" fmla="*/ 70150 w 292631"/>
                      <a:gd name="connsiteY16" fmla="*/ 216878 h 300787"/>
                      <a:gd name="connsiteX17" fmla="*/ 70150 w 292631"/>
                      <a:gd name="connsiteY17" fmla="*/ 216877 h 300787"/>
                      <a:gd name="connsiteX18" fmla="*/ 35459 w 292631"/>
                      <a:gd name="connsiteY18" fmla="*/ 196849 h 300787"/>
                      <a:gd name="connsiteX19" fmla="*/ 33955 w 292631"/>
                      <a:gd name="connsiteY19" fmla="*/ 191238 h 300787"/>
                      <a:gd name="connsiteX20" fmla="*/ 36785 w 292631"/>
                      <a:gd name="connsiteY20" fmla="*/ 169744 h 300787"/>
                      <a:gd name="connsiteX21" fmla="*/ 53983 w 292631"/>
                      <a:gd name="connsiteY21" fmla="*/ 156547 h 300787"/>
                      <a:gd name="connsiteX22" fmla="*/ 19670 w 292631"/>
                      <a:gd name="connsiteY22" fmla="*/ 137922 h 300787"/>
                      <a:gd name="connsiteX23" fmla="*/ 17414 w 292631"/>
                      <a:gd name="connsiteY23" fmla="*/ 129504 h 300787"/>
                      <a:gd name="connsiteX24" fmla="*/ 20099 w 292631"/>
                      <a:gd name="connsiteY24" fmla="*/ 109113 h 300787"/>
                      <a:gd name="connsiteX25" fmla="*/ 36415 w 292631"/>
                      <a:gd name="connsiteY25" fmla="*/ 96593 h 300787"/>
                      <a:gd name="connsiteX26" fmla="*/ 3880 w 292631"/>
                      <a:gd name="connsiteY26" fmla="*/ 78994 h 300787"/>
                      <a:gd name="connsiteX27" fmla="*/ 872 w 292631"/>
                      <a:gd name="connsiteY27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12765 w 292631"/>
                      <a:gd name="connsiteY2" fmla="*/ 11473 h 300787"/>
                      <a:gd name="connsiteX3" fmla="*/ 141721 w 292631"/>
                      <a:gd name="connsiteY3" fmla="*/ 3714 h 300787"/>
                      <a:gd name="connsiteX4" fmla="*/ 274257 w 292631"/>
                      <a:gd name="connsiteY4" fmla="*/ 80235 h 300787"/>
                      <a:gd name="connsiteX5" fmla="*/ 288917 w 292631"/>
                      <a:gd name="connsiteY5" fmla="*/ 134949 h 300787"/>
                      <a:gd name="connsiteX6" fmla="*/ 250883 w 292631"/>
                      <a:gd name="connsiteY6" fmla="*/ 248370 h 300787"/>
                      <a:gd name="connsiteX7" fmla="*/ 203439 w 292631"/>
                      <a:gd name="connsiteY7" fmla="*/ 281409 h 300787"/>
                      <a:gd name="connsiteX8" fmla="*/ 199994 w 292631"/>
                      <a:gd name="connsiteY8" fmla="*/ 289726 h 300787"/>
                      <a:gd name="connsiteX9" fmla="*/ 173290 w 292631"/>
                      <a:gd name="connsiteY9" fmla="*/ 300787 h 300787"/>
                      <a:gd name="connsiteX10" fmla="*/ 146586 w 292631"/>
                      <a:gd name="connsiteY10" fmla="*/ 289726 h 300787"/>
                      <a:gd name="connsiteX11" fmla="*/ 135898 w 292631"/>
                      <a:gd name="connsiteY11" fmla="*/ 263923 h 300787"/>
                      <a:gd name="connsiteX12" fmla="*/ 86316 w 292631"/>
                      <a:gd name="connsiteY12" fmla="*/ 277208 h 300787"/>
                      <a:gd name="connsiteX13" fmla="*/ 51625 w 292631"/>
                      <a:gd name="connsiteY13" fmla="*/ 257180 h 300787"/>
                      <a:gd name="connsiteX14" fmla="*/ 50121 w 292631"/>
                      <a:gd name="connsiteY14" fmla="*/ 251569 h 300787"/>
                      <a:gd name="connsiteX15" fmla="*/ 70150 w 292631"/>
                      <a:gd name="connsiteY15" fmla="*/ 216878 h 300787"/>
                      <a:gd name="connsiteX16" fmla="*/ 70150 w 292631"/>
                      <a:gd name="connsiteY16" fmla="*/ 216877 h 300787"/>
                      <a:gd name="connsiteX17" fmla="*/ 35459 w 292631"/>
                      <a:gd name="connsiteY17" fmla="*/ 196849 h 300787"/>
                      <a:gd name="connsiteX18" fmla="*/ 33955 w 292631"/>
                      <a:gd name="connsiteY18" fmla="*/ 191238 h 300787"/>
                      <a:gd name="connsiteX19" fmla="*/ 36785 w 292631"/>
                      <a:gd name="connsiteY19" fmla="*/ 169744 h 300787"/>
                      <a:gd name="connsiteX20" fmla="*/ 53983 w 292631"/>
                      <a:gd name="connsiteY20" fmla="*/ 156547 h 300787"/>
                      <a:gd name="connsiteX21" fmla="*/ 19670 w 292631"/>
                      <a:gd name="connsiteY21" fmla="*/ 137922 h 300787"/>
                      <a:gd name="connsiteX22" fmla="*/ 17414 w 292631"/>
                      <a:gd name="connsiteY22" fmla="*/ 129504 h 300787"/>
                      <a:gd name="connsiteX23" fmla="*/ 20099 w 292631"/>
                      <a:gd name="connsiteY23" fmla="*/ 109113 h 300787"/>
                      <a:gd name="connsiteX24" fmla="*/ 36415 w 292631"/>
                      <a:gd name="connsiteY24" fmla="*/ 96593 h 300787"/>
                      <a:gd name="connsiteX25" fmla="*/ 3880 w 292631"/>
                      <a:gd name="connsiteY25" fmla="*/ 78994 h 300787"/>
                      <a:gd name="connsiteX26" fmla="*/ 872 w 292631"/>
                      <a:gd name="connsiteY26" fmla="*/ 67771 h 300787"/>
                      <a:gd name="connsiteX0" fmla="*/ 872 w 292631"/>
                      <a:gd name="connsiteY0" fmla="*/ 67771 h 300787"/>
                      <a:gd name="connsiteX1" fmla="*/ 18847 w 292631"/>
                      <a:gd name="connsiteY1" fmla="*/ 36638 h 300787"/>
                      <a:gd name="connsiteX2" fmla="*/ 141721 w 292631"/>
                      <a:gd name="connsiteY2" fmla="*/ 3714 h 300787"/>
                      <a:gd name="connsiteX3" fmla="*/ 274257 w 292631"/>
                      <a:gd name="connsiteY3" fmla="*/ 80235 h 300787"/>
                      <a:gd name="connsiteX4" fmla="*/ 288917 w 292631"/>
                      <a:gd name="connsiteY4" fmla="*/ 134949 h 300787"/>
                      <a:gd name="connsiteX5" fmla="*/ 250883 w 292631"/>
                      <a:gd name="connsiteY5" fmla="*/ 248370 h 300787"/>
                      <a:gd name="connsiteX6" fmla="*/ 203439 w 292631"/>
                      <a:gd name="connsiteY6" fmla="*/ 281409 h 300787"/>
                      <a:gd name="connsiteX7" fmla="*/ 199994 w 292631"/>
                      <a:gd name="connsiteY7" fmla="*/ 289726 h 300787"/>
                      <a:gd name="connsiteX8" fmla="*/ 173290 w 292631"/>
                      <a:gd name="connsiteY8" fmla="*/ 300787 h 300787"/>
                      <a:gd name="connsiteX9" fmla="*/ 146586 w 292631"/>
                      <a:gd name="connsiteY9" fmla="*/ 289726 h 300787"/>
                      <a:gd name="connsiteX10" fmla="*/ 135898 w 292631"/>
                      <a:gd name="connsiteY10" fmla="*/ 263923 h 300787"/>
                      <a:gd name="connsiteX11" fmla="*/ 86316 w 292631"/>
                      <a:gd name="connsiteY11" fmla="*/ 277208 h 300787"/>
                      <a:gd name="connsiteX12" fmla="*/ 51625 w 292631"/>
                      <a:gd name="connsiteY12" fmla="*/ 257180 h 300787"/>
                      <a:gd name="connsiteX13" fmla="*/ 50121 w 292631"/>
                      <a:gd name="connsiteY13" fmla="*/ 251569 h 300787"/>
                      <a:gd name="connsiteX14" fmla="*/ 70150 w 292631"/>
                      <a:gd name="connsiteY14" fmla="*/ 216878 h 300787"/>
                      <a:gd name="connsiteX15" fmla="*/ 70150 w 292631"/>
                      <a:gd name="connsiteY15" fmla="*/ 216877 h 300787"/>
                      <a:gd name="connsiteX16" fmla="*/ 35459 w 292631"/>
                      <a:gd name="connsiteY16" fmla="*/ 196849 h 300787"/>
                      <a:gd name="connsiteX17" fmla="*/ 33955 w 292631"/>
                      <a:gd name="connsiteY17" fmla="*/ 191238 h 300787"/>
                      <a:gd name="connsiteX18" fmla="*/ 36785 w 292631"/>
                      <a:gd name="connsiteY18" fmla="*/ 169744 h 300787"/>
                      <a:gd name="connsiteX19" fmla="*/ 53983 w 292631"/>
                      <a:gd name="connsiteY19" fmla="*/ 156547 h 300787"/>
                      <a:gd name="connsiteX20" fmla="*/ 19670 w 292631"/>
                      <a:gd name="connsiteY20" fmla="*/ 137922 h 300787"/>
                      <a:gd name="connsiteX21" fmla="*/ 17414 w 292631"/>
                      <a:gd name="connsiteY21" fmla="*/ 129504 h 300787"/>
                      <a:gd name="connsiteX22" fmla="*/ 20099 w 292631"/>
                      <a:gd name="connsiteY22" fmla="*/ 109113 h 300787"/>
                      <a:gd name="connsiteX23" fmla="*/ 36415 w 292631"/>
                      <a:gd name="connsiteY23" fmla="*/ 96593 h 300787"/>
                      <a:gd name="connsiteX24" fmla="*/ 3880 w 292631"/>
                      <a:gd name="connsiteY24" fmla="*/ 78994 h 300787"/>
                      <a:gd name="connsiteX25" fmla="*/ 872 w 292631"/>
                      <a:gd name="connsiteY25" fmla="*/ 67771 h 300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292631" h="300787">
                        <a:moveTo>
                          <a:pt x="872" y="67771"/>
                        </a:moveTo>
                        <a:cubicBezTo>
                          <a:pt x="-2761" y="54210"/>
                          <a:pt x="5286" y="40272"/>
                          <a:pt x="18847" y="36638"/>
                        </a:cubicBezTo>
                        <a:lnTo>
                          <a:pt x="141721" y="3714"/>
                        </a:lnTo>
                        <a:cubicBezTo>
                          <a:pt x="199450" y="-11754"/>
                          <a:pt x="258788" y="22505"/>
                          <a:pt x="274257" y="80235"/>
                        </a:cubicBezTo>
                        <a:lnTo>
                          <a:pt x="288917" y="134949"/>
                        </a:lnTo>
                        <a:cubicBezTo>
                          <a:pt x="300518" y="178247"/>
                          <a:pt x="284148" y="222449"/>
                          <a:pt x="250883" y="248370"/>
                        </a:cubicBezTo>
                        <a:lnTo>
                          <a:pt x="203439" y="281409"/>
                        </a:lnTo>
                        <a:lnTo>
                          <a:pt x="199994" y="289726"/>
                        </a:lnTo>
                        <a:cubicBezTo>
                          <a:pt x="193160" y="296560"/>
                          <a:pt x="183719" y="300787"/>
                          <a:pt x="173290" y="300787"/>
                        </a:cubicBezTo>
                        <a:cubicBezTo>
                          <a:pt x="162862" y="300787"/>
                          <a:pt x="153421" y="296560"/>
                          <a:pt x="146586" y="289726"/>
                        </a:cubicBezTo>
                        <a:lnTo>
                          <a:pt x="135898" y="263923"/>
                        </a:lnTo>
                        <a:lnTo>
                          <a:pt x="86316" y="277208"/>
                        </a:lnTo>
                        <a:cubicBezTo>
                          <a:pt x="71206" y="281257"/>
                          <a:pt x="55673" y="272290"/>
                          <a:pt x="51625" y="257180"/>
                        </a:cubicBezTo>
                        <a:lnTo>
                          <a:pt x="50121" y="251569"/>
                        </a:lnTo>
                        <a:cubicBezTo>
                          <a:pt x="46073" y="236459"/>
                          <a:pt x="55040" y="220926"/>
                          <a:pt x="70150" y="216878"/>
                        </a:cubicBezTo>
                        <a:lnTo>
                          <a:pt x="70150" y="216877"/>
                        </a:lnTo>
                        <a:cubicBezTo>
                          <a:pt x="55040" y="220926"/>
                          <a:pt x="39507" y="211959"/>
                          <a:pt x="35459" y="196849"/>
                        </a:cubicBezTo>
                        <a:lnTo>
                          <a:pt x="33955" y="191238"/>
                        </a:lnTo>
                        <a:cubicBezTo>
                          <a:pt x="31931" y="183683"/>
                          <a:pt x="33161" y="176022"/>
                          <a:pt x="36785" y="169744"/>
                        </a:cubicBezTo>
                        <a:lnTo>
                          <a:pt x="53983" y="156547"/>
                        </a:lnTo>
                        <a:lnTo>
                          <a:pt x="19670" y="137922"/>
                        </a:lnTo>
                        <a:lnTo>
                          <a:pt x="17414" y="129504"/>
                        </a:lnTo>
                        <a:cubicBezTo>
                          <a:pt x="15494" y="122336"/>
                          <a:pt x="16660" y="115068"/>
                          <a:pt x="20099" y="109113"/>
                        </a:cubicBezTo>
                        <a:lnTo>
                          <a:pt x="36415" y="96593"/>
                        </a:lnTo>
                        <a:lnTo>
                          <a:pt x="3880" y="78994"/>
                        </a:lnTo>
                        <a:lnTo>
                          <a:pt x="872" y="67771"/>
                        </a:lnTo>
                        <a:close/>
                      </a:path>
                    </a:pathLst>
                  </a:custGeom>
                  <a:solidFill>
                    <a:srgbClr val="FFDCB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61" name="グループ化 860"/>
                <p:cNvGrpSpPr/>
                <p:nvPr/>
              </p:nvGrpSpPr>
              <p:grpSpPr>
                <a:xfrm>
                  <a:off x="4743707" y="5697135"/>
                  <a:ext cx="1157717" cy="1526697"/>
                  <a:chOff x="4340387" y="5723417"/>
                  <a:chExt cx="1157717" cy="1526697"/>
                </a:xfrm>
              </p:grpSpPr>
              <p:sp>
                <p:nvSpPr>
                  <p:cNvPr id="862" name="フリーフォーム 2155"/>
                  <p:cNvSpPr/>
                  <p:nvPr/>
                </p:nvSpPr>
                <p:spPr>
                  <a:xfrm>
                    <a:off x="4341048" y="5726880"/>
                    <a:ext cx="1157055" cy="1523234"/>
                  </a:xfrm>
                  <a:custGeom>
                    <a:avLst/>
                    <a:gdLst>
                      <a:gd name="connsiteX0" fmla="*/ 0 w 1157055"/>
                      <a:gd name="connsiteY0" fmla="*/ 0 h 1523234"/>
                      <a:gd name="connsiteX1" fmla="*/ 143669 w 1157055"/>
                      <a:gd name="connsiteY1" fmla="*/ 0 h 1523234"/>
                      <a:gd name="connsiteX2" fmla="*/ 143669 w 1157055"/>
                      <a:gd name="connsiteY2" fmla="*/ 549102 h 1523234"/>
                      <a:gd name="connsiteX3" fmla="*/ 380754 w 1157055"/>
                      <a:gd name="connsiteY3" fmla="*/ 985072 h 1523234"/>
                      <a:gd name="connsiteX4" fmla="*/ 776301 w 1157055"/>
                      <a:gd name="connsiteY4" fmla="*/ 985072 h 1523234"/>
                      <a:gd name="connsiteX5" fmla="*/ 1013386 w 1157055"/>
                      <a:gd name="connsiteY5" fmla="*/ 549102 h 1523234"/>
                      <a:gd name="connsiteX6" fmla="*/ 1013386 w 1157055"/>
                      <a:gd name="connsiteY6" fmla="*/ 0 h 1523234"/>
                      <a:gd name="connsiteX7" fmla="*/ 1157055 w 1157055"/>
                      <a:gd name="connsiteY7" fmla="*/ 0 h 1523234"/>
                      <a:gd name="connsiteX8" fmla="*/ 1157055 w 1157055"/>
                      <a:gd name="connsiteY8" fmla="*/ 619125 h 1523234"/>
                      <a:gd name="connsiteX9" fmla="*/ 877954 w 1157055"/>
                      <a:gd name="connsiteY9" fmla="*/ 1132793 h 1523234"/>
                      <a:gd name="connsiteX10" fmla="*/ 877954 w 1157055"/>
                      <a:gd name="connsiteY10" fmla="*/ 1523234 h 1523234"/>
                      <a:gd name="connsiteX11" fmla="*/ 877597 w 1157055"/>
                      <a:gd name="connsiteY11" fmla="*/ 1523234 h 1523234"/>
                      <a:gd name="connsiteX12" fmla="*/ 279458 w 1157055"/>
                      <a:gd name="connsiteY12" fmla="*/ 1523234 h 1523234"/>
                      <a:gd name="connsiteX13" fmla="*/ 279101 w 1157055"/>
                      <a:gd name="connsiteY13" fmla="*/ 1523234 h 1523234"/>
                      <a:gd name="connsiteX14" fmla="*/ 279101 w 1157055"/>
                      <a:gd name="connsiteY14" fmla="*/ 1132793 h 1523234"/>
                      <a:gd name="connsiteX15" fmla="*/ 0 w 1157055"/>
                      <a:gd name="connsiteY15" fmla="*/ 619125 h 1523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157055" h="1523234">
                        <a:moveTo>
                          <a:pt x="0" y="0"/>
                        </a:moveTo>
                        <a:lnTo>
                          <a:pt x="143669" y="0"/>
                        </a:lnTo>
                        <a:lnTo>
                          <a:pt x="143669" y="549102"/>
                        </a:lnTo>
                        <a:lnTo>
                          <a:pt x="380754" y="985072"/>
                        </a:lnTo>
                        <a:lnTo>
                          <a:pt x="776301" y="985072"/>
                        </a:lnTo>
                        <a:lnTo>
                          <a:pt x="1013386" y="549102"/>
                        </a:lnTo>
                        <a:lnTo>
                          <a:pt x="1013386" y="0"/>
                        </a:lnTo>
                        <a:lnTo>
                          <a:pt x="1157055" y="0"/>
                        </a:lnTo>
                        <a:lnTo>
                          <a:pt x="1157055" y="619125"/>
                        </a:lnTo>
                        <a:lnTo>
                          <a:pt x="877954" y="1132793"/>
                        </a:lnTo>
                        <a:lnTo>
                          <a:pt x="877954" y="1523234"/>
                        </a:lnTo>
                        <a:lnTo>
                          <a:pt x="877597" y="1523234"/>
                        </a:lnTo>
                        <a:lnTo>
                          <a:pt x="279458" y="1523234"/>
                        </a:lnTo>
                        <a:lnTo>
                          <a:pt x="279101" y="1523234"/>
                        </a:lnTo>
                        <a:lnTo>
                          <a:pt x="279101" y="1132793"/>
                        </a:lnTo>
                        <a:lnTo>
                          <a:pt x="0" y="619125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3" name="正方形/長方形 862"/>
                  <p:cNvSpPr/>
                  <p:nvPr/>
                </p:nvSpPr>
                <p:spPr>
                  <a:xfrm>
                    <a:off x="5351014" y="5723417"/>
                    <a:ext cx="147090" cy="58392"/>
                  </a:xfrm>
                  <a:prstGeom prst="rect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4" name="正方形/長方形 863"/>
                  <p:cNvSpPr/>
                  <p:nvPr/>
                </p:nvSpPr>
                <p:spPr>
                  <a:xfrm flipH="1">
                    <a:off x="4340387" y="5723417"/>
                    <a:ext cx="147090" cy="58392"/>
                  </a:xfrm>
                  <a:prstGeom prst="rect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54" name="グループ化 853"/>
              <p:cNvGrpSpPr/>
              <p:nvPr/>
            </p:nvGrpSpPr>
            <p:grpSpPr>
              <a:xfrm>
                <a:off x="4126584" y="335331"/>
                <a:ext cx="686017" cy="788056"/>
                <a:chOff x="4133950" y="4732300"/>
                <a:chExt cx="686017" cy="788056"/>
              </a:xfrm>
            </p:grpSpPr>
            <p:sp>
              <p:nvSpPr>
                <p:cNvPr id="855" name="円/楕円 745"/>
                <p:cNvSpPr/>
                <p:nvPr/>
              </p:nvSpPr>
              <p:spPr>
                <a:xfrm rot="20700000">
                  <a:off x="4133950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6" name="円/楕円 746"/>
                <p:cNvSpPr/>
                <p:nvPr/>
              </p:nvSpPr>
              <p:spPr>
                <a:xfrm rot="900000" flipH="1">
                  <a:off x="4645032" y="503623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7" name="角丸四角形 1211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8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9" name="台形 858"/>
                <p:cNvSpPr/>
                <p:nvPr/>
              </p:nvSpPr>
              <p:spPr>
                <a:xfrm>
                  <a:off x="4341176" y="5459992"/>
                  <a:ext cx="254350" cy="60364"/>
                </a:xfrm>
                <a:prstGeom prst="trapezoid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45" name="グループ化 844"/>
            <p:cNvGrpSpPr/>
            <p:nvPr/>
          </p:nvGrpSpPr>
          <p:grpSpPr>
            <a:xfrm>
              <a:off x="10237340" y="1190807"/>
              <a:ext cx="930530" cy="652234"/>
              <a:chOff x="1767006" y="2010603"/>
              <a:chExt cx="848972" cy="739218"/>
            </a:xfrm>
          </p:grpSpPr>
          <p:sp>
            <p:nvSpPr>
              <p:cNvPr id="846" name="四角形: 上の 2 つの角を丸める 845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mConfetti">
                <a:fgClr>
                  <a:srgbClr val="70AD47">
                    <a:lumMod val="75000"/>
                  </a:srgbClr>
                </a:fgClr>
                <a:bgClr>
                  <a:srgbClr val="70AD47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47" name="四角形: 上の 2 つの角を丸める 846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48" name="平行四辺形 847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49" name="平行四辺形 848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50" name="四角形: 上の 2 つの角を丸める 849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51" name="四角形: 上の 2 つの角を丸める 850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885" name="グループ化 884"/>
          <p:cNvGrpSpPr>
            <a:grpSpLocks noChangeAspect="1"/>
          </p:cNvGrpSpPr>
          <p:nvPr/>
        </p:nvGrpSpPr>
        <p:grpSpPr>
          <a:xfrm>
            <a:off x="7917424" y="3215262"/>
            <a:ext cx="1600642" cy="1183307"/>
            <a:chOff x="8949988" y="2445477"/>
            <a:chExt cx="2286631" cy="1690438"/>
          </a:xfrm>
        </p:grpSpPr>
        <p:grpSp>
          <p:nvGrpSpPr>
            <p:cNvPr id="886" name="グループ化 885"/>
            <p:cNvGrpSpPr/>
            <p:nvPr/>
          </p:nvGrpSpPr>
          <p:grpSpPr>
            <a:xfrm>
              <a:off x="8949988" y="2936074"/>
              <a:ext cx="2286631" cy="1199840"/>
              <a:chOff x="8949988" y="1748100"/>
              <a:chExt cx="2286631" cy="1199840"/>
            </a:xfrm>
          </p:grpSpPr>
          <p:grpSp>
            <p:nvGrpSpPr>
              <p:cNvPr id="915" name="グループ化 914"/>
              <p:cNvGrpSpPr/>
              <p:nvPr/>
            </p:nvGrpSpPr>
            <p:grpSpPr>
              <a:xfrm>
                <a:off x="10928551" y="2226074"/>
                <a:ext cx="308068" cy="211744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931" name="ドーナツ 1020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32" name="台形 931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916" name="グループ化 915"/>
              <p:cNvGrpSpPr/>
              <p:nvPr/>
            </p:nvGrpSpPr>
            <p:grpSpPr>
              <a:xfrm>
                <a:off x="9241743" y="1748100"/>
                <a:ext cx="1119006" cy="657638"/>
                <a:chOff x="3408456" y="2100354"/>
                <a:chExt cx="1216881" cy="715159"/>
              </a:xfrm>
            </p:grpSpPr>
            <p:sp>
              <p:nvSpPr>
                <p:cNvPr id="925" name="フリーフォーム: 図形 924"/>
                <p:cNvSpPr/>
                <p:nvPr/>
              </p:nvSpPr>
              <p:spPr>
                <a:xfrm flipV="1">
                  <a:off x="3408456" y="2100355"/>
                  <a:ext cx="1001538" cy="669571"/>
                </a:xfrm>
                <a:custGeom>
                  <a:avLst/>
                  <a:gdLst>
                    <a:gd name="connsiteX0" fmla="*/ 42544 w 1001538"/>
                    <a:gd name="connsiteY0" fmla="*/ 669571 h 669571"/>
                    <a:gd name="connsiteX1" fmla="*/ 895070 w 1001538"/>
                    <a:gd name="connsiteY1" fmla="*/ 669571 h 669571"/>
                    <a:gd name="connsiteX2" fmla="*/ 1001538 w 1001538"/>
                    <a:gd name="connsiteY2" fmla="*/ 0 h 669571"/>
                    <a:gd name="connsiteX3" fmla="*/ 102696 w 1001538"/>
                    <a:gd name="connsiteY3" fmla="*/ 0 h 669571"/>
                    <a:gd name="connsiteX4" fmla="*/ 0 w 1001538"/>
                    <a:gd name="connsiteY4" fmla="*/ 645852 h 669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538" h="669571">
                      <a:moveTo>
                        <a:pt x="42544" y="669571"/>
                      </a:moveTo>
                      <a:lnTo>
                        <a:pt x="895070" y="669571"/>
                      </a:lnTo>
                      <a:lnTo>
                        <a:pt x="1001538" y="0"/>
                      </a:lnTo>
                      <a:lnTo>
                        <a:pt x="102696" y="0"/>
                      </a:lnTo>
                      <a:lnTo>
                        <a:pt x="0" y="645852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26" name="平行四辺形 925"/>
                <p:cNvSpPr/>
                <p:nvPr/>
              </p:nvSpPr>
              <p:spPr>
                <a:xfrm flipV="1">
                  <a:off x="3442192" y="2100354"/>
                  <a:ext cx="1077361" cy="669571"/>
                </a:xfrm>
                <a:prstGeom prst="parallelogram">
                  <a:avLst>
                    <a:gd name="adj" fmla="val 15901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27" name="平行四辺形 926"/>
                <p:cNvSpPr/>
                <p:nvPr/>
              </p:nvSpPr>
              <p:spPr>
                <a:xfrm flipV="1">
                  <a:off x="3489817" y="2131310"/>
                  <a:ext cx="1000095" cy="621551"/>
                </a:xfrm>
                <a:prstGeom prst="parallelogram">
                  <a:avLst>
                    <a:gd name="adj" fmla="val 15901"/>
                  </a:avLst>
                </a:prstGeom>
                <a:gradFill flip="none" rotWithShape="1">
                  <a:gsLst>
                    <a:gs pos="0">
                      <a:srgbClr val="00B0F0"/>
                    </a:gs>
                    <a:gs pos="74000">
                      <a:srgbClr val="5B9BD5">
                        <a:lumMod val="45000"/>
                        <a:lumOff val="55000"/>
                      </a:srgbClr>
                    </a:gs>
                    <a:gs pos="83000">
                      <a:srgbClr val="5B9BD5">
                        <a:lumMod val="45000"/>
                        <a:lumOff val="55000"/>
                      </a:srgbClr>
                    </a:gs>
                    <a:gs pos="100000">
                      <a:srgbClr val="5B9BD5">
                        <a:lumMod val="30000"/>
                        <a:lumOff val="70000"/>
                      </a:srgbClr>
                    </a:gs>
                  </a:gsLst>
                  <a:lin ang="189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928" name="グループ化 927"/>
                <p:cNvGrpSpPr/>
                <p:nvPr/>
              </p:nvGrpSpPr>
              <p:grpSpPr>
                <a:xfrm>
                  <a:off x="3499193" y="2738636"/>
                  <a:ext cx="1126144" cy="76877"/>
                  <a:chOff x="1736943" y="3430036"/>
                  <a:chExt cx="1023947" cy="127504"/>
                </a:xfrm>
                <a:solidFill>
                  <a:sysClr val="windowText" lastClr="000000">
                    <a:lumMod val="85000"/>
                    <a:lumOff val="15000"/>
                  </a:sysClr>
                </a:solidFill>
              </p:grpSpPr>
              <p:sp>
                <p:nvSpPr>
                  <p:cNvPr id="929" name="四角形: 上の 2 つの角を丸める 928"/>
                  <p:cNvSpPr/>
                  <p:nvPr/>
                </p:nvSpPr>
                <p:spPr>
                  <a:xfrm>
                    <a:off x="1736943" y="3430036"/>
                    <a:ext cx="637717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930" name="四角形: 上の 2 つの角を丸める 929"/>
                  <p:cNvSpPr/>
                  <p:nvPr/>
                </p:nvSpPr>
                <p:spPr>
                  <a:xfrm>
                    <a:off x="2045255" y="3430036"/>
                    <a:ext cx="715635" cy="127504"/>
                  </a:xfrm>
                  <a:prstGeom prst="round2SameRect">
                    <a:avLst>
                      <a:gd name="adj1" fmla="val 38877"/>
                      <a:gd name="adj2" fmla="val 0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grpSp>
            <p:nvGrpSpPr>
              <p:cNvPr id="917" name="グループ化 916"/>
              <p:cNvGrpSpPr/>
              <p:nvPr/>
            </p:nvGrpSpPr>
            <p:grpSpPr>
              <a:xfrm>
                <a:off x="8949988" y="2404641"/>
                <a:ext cx="2237993" cy="543299"/>
                <a:chOff x="592932" y="2814321"/>
                <a:chExt cx="2433742" cy="590820"/>
              </a:xfrm>
            </p:grpSpPr>
            <p:sp>
              <p:nvSpPr>
                <p:cNvPr id="918" name="正方形/長方形 4"/>
                <p:cNvSpPr/>
                <p:nvPr/>
              </p:nvSpPr>
              <p:spPr>
                <a:xfrm>
                  <a:off x="904621" y="2859906"/>
                  <a:ext cx="2051251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19" name="正方形/長方形 4"/>
                <p:cNvSpPr/>
                <p:nvPr/>
              </p:nvSpPr>
              <p:spPr>
                <a:xfrm>
                  <a:off x="974672" y="2859906"/>
                  <a:ext cx="1905054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20" name="正方形/長方形 919"/>
                <p:cNvSpPr/>
                <p:nvPr/>
              </p:nvSpPr>
              <p:spPr>
                <a:xfrm>
                  <a:off x="904621" y="2859906"/>
                  <a:ext cx="2051251" cy="59552"/>
                </a:xfrm>
                <a:prstGeom prst="rect">
                  <a:avLst/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21" name="正方形/長方形 4"/>
                <p:cNvSpPr/>
                <p:nvPr/>
              </p:nvSpPr>
              <p:spPr>
                <a:xfrm>
                  <a:off x="728043" y="2859906"/>
                  <a:ext cx="174880" cy="545235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22" name="正方形/長方形 921"/>
                <p:cNvSpPr/>
                <p:nvPr/>
              </p:nvSpPr>
              <p:spPr>
                <a:xfrm>
                  <a:off x="642938" y="2814321"/>
                  <a:ext cx="2383736" cy="55702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23" name="正方形/長方形 4"/>
                <p:cNvSpPr/>
                <p:nvPr/>
              </p:nvSpPr>
              <p:spPr>
                <a:xfrm>
                  <a:off x="2661613" y="2873140"/>
                  <a:ext cx="218113" cy="532001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24" name="正方形/長方形 923"/>
                <p:cNvSpPr/>
                <p:nvPr/>
              </p:nvSpPr>
              <p:spPr>
                <a:xfrm>
                  <a:off x="592932" y="2814321"/>
                  <a:ext cx="341281" cy="55017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887" name="グループ化 886"/>
            <p:cNvGrpSpPr/>
            <p:nvPr/>
          </p:nvGrpSpPr>
          <p:grpSpPr>
            <a:xfrm>
              <a:off x="10324183" y="2445477"/>
              <a:ext cx="837646" cy="1298670"/>
              <a:chOff x="4044208" y="2035944"/>
              <a:chExt cx="837646" cy="1298670"/>
            </a:xfrm>
          </p:grpSpPr>
          <p:grpSp>
            <p:nvGrpSpPr>
              <p:cNvPr id="895" name="グループ化 894"/>
              <p:cNvGrpSpPr/>
              <p:nvPr/>
            </p:nvGrpSpPr>
            <p:grpSpPr>
              <a:xfrm>
                <a:off x="4119323" y="2461550"/>
                <a:ext cx="687418" cy="408480"/>
                <a:chOff x="4691977" y="1476222"/>
                <a:chExt cx="1305715" cy="775887"/>
              </a:xfrm>
            </p:grpSpPr>
            <p:grpSp>
              <p:nvGrpSpPr>
                <p:cNvPr id="909" name="グループ化 908"/>
                <p:cNvGrpSpPr/>
                <p:nvPr/>
              </p:nvGrpSpPr>
              <p:grpSpPr>
                <a:xfrm rot="2856313" flipH="1">
                  <a:off x="4535890" y="1632310"/>
                  <a:ext cx="775886" cy="463712"/>
                  <a:chOff x="4977722" y="1773447"/>
                  <a:chExt cx="775887" cy="463713"/>
                </a:xfrm>
              </p:grpSpPr>
              <p:sp>
                <p:nvSpPr>
                  <p:cNvPr id="913" name="角丸四角形 515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4" name="フリーフォーム 516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10" name="グループ化 909"/>
                <p:cNvGrpSpPr/>
                <p:nvPr/>
              </p:nvGrpSpPr>
              <p:grpSpPr>
                <a:xfrm rot="18743687">
                  <a:off x="5377892" y="1632310"/>
                  <a:ext cx="775887" cy="463712"/>
                  <a:chOff x="4977722" y="1773447"/>
                  <a:chExt cx="775887" cy="463713"/>
                </a:xfrm>
              </p:grpSpPr>
              <p:sp>
                <p:nvSpPr>
                  <p:cNvPr id="911" name="角丸四角形 513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2" name="フリーフォーム 514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96" name="グループ化 895"/>
              <p:cNvGrpSpPr/>
              <p:nvPr/>
            </p:nvGrpSpPr>
            <p:grpSpPr>
              <a:xfrm>
                <a:off x="4044208" y="2733318"/>
                <a:ext cx="837646" cy="601296"/>
                <a:chOff x="6091389" y="2211474"/>
                <a:chExt cx="837646" cy="601296"/>
              </a:xfrm>
            </p:grpSpPr>
            <p:sp>
              <p:nvSpPr>
                <p:cNvPr id="905" name="台形 904"/>
                <p:cNvSpPr/>
                <p:nvPr/>
              </p:nvSpPr>
              <p:spPr>
                <a:xfrm rot="1369852">
                  <a:off x="6214836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6" name="片側の 2 つの角を丸めた四角形 519"/>
                <p:cNvSpPr/>
                <p:nvPr/>
              </p:nvSpPr>
              <p:spPr>
                <a:xfrm rot="12153831">
                  <a:off x="6091389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7" name="台形 906"/>
                <p:cNvSpPr/>
                <p:nvPr/>
              </p:nvSpPr>
              <p:spPr>
                <a:xfrm rot="20230148" flipH="1">
                  <a:off x="6640107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8" name="片側の 2 つの角を丸めた四角形 521"/>
                <p:cNvSpPr/>
                <p:nvPr/>
              </p:nvSpPr>
              <p:spPr>
                <a:xfrm rot="9446169" flipH="1">
                  <a:off x="6751242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97" name="グループ化 896"/>
              <p:cNvGrpSpPr/>
              <p:nvPr/>
            </p:nvGrpSpPr>
            <p:grpSpPr>
              <a:xfrm>
                <a:off x="4126584" y="2035944"/>
                <a:ext cx="686017" cy="1293206"/>
                <a:chOff x="4133950" y="4732300"/>
                <a:chExt cx="686017" cy="1293206"/>
              </a:xfrm>
            </p:grpSpPr>
            <p:sp>
              <p:nvSpPr>
                <p:cNvPr id="898" name="片側の 2 つの角を丸めた四角形 1208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9" name="円/楕円 745"/>
                <p:cNvSpPr/>
                <p:nvPr/>
              </p:nvSpPr>
              <p:spPr>
                <a:xfrm rot="20700000">
                  <a:off x="4133950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0" name="円/楕円 746"/>
                <p:cNvSpPr/>
                <p:nvPr/>
              </p:nvSpPr>
              <p:spPr>
                <a:xfrm rot="900000" flipH="1">
                  <a:off x="4645032" y="503623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1" name="角丸四角形 1211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2" name="片側の 2 つの角を丸めた四角形 1446"/>
                <p:cNvSpPr/>
                <p:nvPr/>
              </p:nvSpPr>
              <p:spPr>
                <a:xfrm>
                  <a:off x="4165918" y="5491453"/>
                  <a:ext cx="604867" cy="534053"/>
                </a:xfrm>
                <a:prstGeom prst="round2Same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3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4" name="台形 903"/>
                <p:cNvSpPr/>
                <p:nvPr/>
              </p:nvSpPr>
              <p:spPr>
                <a:xfrm>
                  <a:off x="4341176" y="5459992"/>
                  <a:ext cx="254350" cy="60364"/>
                </a:xfrm>
                <a:prstGeom prst="trapezoid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88" name="グループ化 887"/>
            <p:cNvGrpSpPr/>
            <p:nvPr/>
          </p:nvGrpSpPr>
          <p:grpSpPr>
            <a:xfrm>
              <a:off x="10237340" y="3483681"/>
              <a:ext cx="930530" cy="652234"/>
              <a:chOff x="1767006" y="2010603"/>
              <a:chExt cx="848972" cy="739218"/>
            </a:xfrm>
          </p:grpSpPr>
          <p:sp>
            <p:nvSpPr>
              <p:cNvPr id="889" name="四角形: 上の 2 つの角を丸める 888"/>
              <p:cNvSpPr/>
              <p:nvPr/>
            </p:nvSpPr>
            <p:spPr>
              <a:xfrm>
                <a:off x="1767006" y="2010603"/>
                <a:ext cx="848972" cy="739217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pattFill prst="smConfetti">
                <a:fgClr>
                  <a:srgbClr val="70AD47">
                    <a:lumMod val="75000"/>
                  </a:srgbClr>
                </a:fgClr>
                <a:bgClr>
                  <a:srgbClr val="70AD47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90" name="四角形: 上の 2 つの角を丸める 889"/>
              <p:cNvSpPr/>
              <p:nvPr/>
            </p:nvSpPr>
            <p:spPr>
              <a:xfrm>
                <a:off x="1910497" y="2130930"/>
                <a:ext cx="628057" cy="618890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91" name="平行四辺形 890"/>
              <p:cNvSpPr/>
              <p:nvPr/>
            </p:nvSpPr>
            <p:spPr>
              <a:xfrm>
                <a:off x="2127057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92" name="平行四辺形 891"/>
              <p:cNvSpPr/>
              <p:nvPr/>
            </p:nvSpPr>
            <p:spPr>
              <a:xfrm>
                <a:off x="2149874" y="2483645"/>
                <a:ext cx="209365" cy="266176"/>
              </a:xfrm>
              <a:prstGeom prst="parallelogram">
                <a:avLst>
                  <a:gd name="adj" fmla="val 15901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93" name="四角形: 上の 2 つの角を丸める 892"/>
              <p:cNvSpPr/>
              <p:nvPr/>
            </p:nvSpPr>
            <p:spPr>
              <a:xfrm>
                <a:off x="2087682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94" name="四角形: 上の 2 つの角を丸める 893"/>
              <p:cNvSpPr/>
              <p:nvPr/>
            </p:nvSpPr>
            <p:spPr>
              <a:xfrm>
                <a:off x="2117069" y="2297657"/>
                <a:ext cx="300750" cy="239168"/>
              </a:xfrm>
              <a:prstGeom prst="round2SameRect">
                <a:avLst>
                  <a:gd name="adj1" fmla="val 38877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pptx473_パソコン画面を見るビジネスマン2</dc:title>
  <dc:subject>pptx473_パソコン画面を見るビジネスマン2</dc:subject>
  <dc:creator>http://www.digipot.net</dc:creator>
  <cp:lastModifiedBy/>
  <cp:revision>1</cp:revision>
  <dcterms:created xsi:type="dcterms:W3CDTF">2014-01-30T05:12:09Z</dcterms:created>
  <dcterms:modified xsi:type="dcterms:W3CDTF">2016-10-17T02:32:28Z</dcterms:modified>
  <cp:category/>
  <cp:version>1</cp:version>
</cp:coreProperties>
</file>